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579" r:id="rId2"/>
    <p:sldId id="607" r:id="rId3"/>
    <p:sldId id="563" r:id="rId4"/>
    <p:sldId id="564" r:id="rId5"/>
    <p:sldId id="565" r:id="rId6"/>
    <p:sldId id="566" r:id="rId7"/>
    <p:sldId id="567" r:id="rId8"/>
    <p:sldId id="568" r:id="rId9"/>
    <p:sldId id="569" r:id="rId10"/>
    <p:sldId id="580" r:id="rId11"/>
    <p:sldId id="570" r:id="rId12"/>
    <p:sldId id="571" r:id="rId13"/>
    <p:sldId id="572" r:id="rId14"/>
    <p:sldId id="610" r:id="rId15"/>
    <p:sldId id="573" r:id="rId16"/>
    <p:sldId id="574" r:id="rId17"/>
    <p:sldId id="576" r:id="rId18"/>
    <p:sldId id="581" r:id="rId19"/>
    <p:sldId id="608" r:id="rId20"/>
    <p:sldId id="575" r:id="rId21"/>
    <p:sldId id="577" r:id="rId22"/>
    <p:sldId id="578" r:id="rId23"/>
    <p:sldId id="582" r:id="rId24"/>
    <p:sldId id="583" r:id="rId25"/>
    <p:sldId id="584" r:id="rId26"/>
    <p:sldId id="609" r:id="rId27"/>
    <p:sldId id="585" r:id="rId28"/>
    <p:sldId id="586" r:id="rId29"/>
    <p:sldId id="612" r:id="rId30"/>
    <p:sldId id="614" r:id="rId31"/>
    <p:sldId id="611" r:id="rId32"/>
    <p:sldId id="587" r:id="rId33"/>
    <p:sldId id="615" r:id="rId34"/>
    <p:sldId id="616" r:id="rId35"/>
    <p:sldId id="588" r:id="rId36"/>
    <p:sldId id="589" r:id="rId37"/>
    <p:sldId id="613" r:id="rId38"/>
    <p:sldId id="590" r:id="rId39"/>
    <p:sldId id="29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7" autoAdjust="0"/>
  </p:normalViewPr>
  <p:slideViewPr>
    <p:cSldViewPr>
      <p:cViewPr>
        <p:scale>
          <a:sx n="62" d="100"/>
          <a:sy n="62" d="100"/>
        </p:scale>
        <p:origin x="1400" y="4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02873DFB-76EB-4C47-AD31-8BDEE616CB9A}"/>
    <pc:docChg chg="modSld">
      <pc:chgData name="Kafentzis Georgios" userId="0fad1e94-8729-4dd9-a94a-3efaf92f008a" providerId="ADAL" clId="{02873DFB-76EB-4C47-AD31-8BDEE616CB9A}" dt="2024-09-04T09:05:05.782" v="0" actId="113"/>
      <pc:docMkLst>
        <pc:docMk/>
      </pc:docMkLst>
      <pc:sldChg chg="modSp mod">
        <pc:chgData name="Kafentzis Georgios" userId="0fad1e94-8729-4dd9-a94a-3efaf92f008a" providerId="ADAL" clId="{02873DFB-76EB-4C47-AD31-8BDEE616CB9A}" dt="2024-09-04T09:05:05.782" v="0" actId="113"/>
        <pc:sldMkLst>
          <pc:docMk/>
          <pc:sldMk cId="3135374490" sldId="590"/>
        </pc:sldMkLst>
        <pc:spChg chg="mod">
          <ac:chgData name="Kafentzis Georgios" userId="0fad1e94-8729-4dd9-a94a-3efaf92f008a" providerId="ADAL" clId="{02873DFB-76EB-4C47-AD31-8BDEE616CB9A}" dt="2024-09-04T09:05:05.782" v="0" actId="113"/>
          <ac:spMkLst>
            <pc:docMk/>
            <pc:sldMk cId="3135374490" sldId="590"/>
            <ac:spMk id="6" creationId="{00000000-0000-0000-0000-000000000000}"/>
          </ac:spMkLst>
        </pc:spChg>
      </pc:sldChg>
    </pc:docChg>
  </pc:docChgLst>
  <pc:docChgLst>
    <pc:chgData name="Kafentzis Georgios" userId="0fad1e94-8729-4dd9-a94a-3efaf92f008a" providerId="ADAL" clId="{1A9A4AA6-6B12-4679-9A87-003156C68D0B}"/>
    <pc:docChg chg="undo custSel addSld modSld">
      <pc:chgData name="Kafentzis Georgios" userId="0fad1e94-8729-4dd9-a94a-3efaf92f008a" providerId="ADAL" clId="{1A9A4AA6-6B12-4679-9A87-003156C68D0B}" dt="2023-11-21T23:06:39.869" v="244" actId="1076"/>
      <pc:docMkLst>
        <pc:docMk/>
      </pc:docMkLst>
      <pc:sldChg chg="modSp">
        <pc:chgData name="Kafentzis Georgios" userId="0fad1e94-8729-4dd9-a94a-3efaf92f008a" providerId="ADAL" clId="{1A9A4AA6-6B12-4679-9A87-003156C68D0B}" dt="2023-11-21T22:37:37.591" v="226" actId="113"/>
        <pc:sldMkLst>
          <pc:docMk/>
          <pc:sldMk cId="799345418" sldId="578"/>
        </pc:sldMkLst>
        <pc:spChg chg="mod">
          <ac:chgData name="Kafentzis Georgios" userId="0fad1e94-8729-4dd9-a94a-3efaf92f008a" providerId="ADAL" clId="{1A9A4AA6-6B12-4679-9A87-003156C68D0B}" dt="2023-11-21T22:37:37.591" v="226" actId="113"/>
          <ac:spMkLst>
            <pc:docMk/>
            <pc:sldMk cId="799345418" sldId="578"/>
            <ac:spMk id="3" creationId="{00000000-0000-0000-0000-000000000000}"/>
          </ac:spMkLst>
        </pc:spChg>
        <pc:spChg chg="mod">
          <ac:chgData name="Kafentzis Georgios" userId="0fad1e94-8729-4dd9-a94a-3efaf92f008a" providerId="ADAL" clId="{1A9A4AA6-6B12-4679-9A87-003156C68D0B}" dt="2023-11-21T22:37:08.701" v="225" actId="20577"/>
          <ac:spMkLst>
            <pc:docMk/>
            <pc:sldMk cId="799345418" sldId="578"/>
            <ac:spMk id="6" creationId="{00000000-0000-0000-0000-000000000000}"/>
          </ac:spMkLst>
        </pc:spChg>
      </pc:sldChg>
      <pc:sldChg chg="addSp delSp modSp mod delAnim modAnim">
        <pc:chgData name="Kafentzis Georgios" userId="0fad1e94-8729-4dd9-a94a-3efaf92f008a" providerId="ADAL" clId="{1A9A4AA6-6B12-4679-9A87-003156C68D0B}" dt="2023-11-21T22:51:23.052" v="243"/>
        <pc:sldMkLst>
          <pc:docMk/>
          <pc:sldMk cId="3910544234" sldId="587"/>
        </pc:sldMkLst>
        <pc:spChg chg="mod">
          <ac:chgData name="Kafentzis Georgios" userId="0fad1e94-8729-4dd9-a94a-3efaf92f008a" providerId="ADAL" clId="{1A9A4AA6-6B12-4679-9A87-003156C68D0B}" dt="2023-11-21T22:35:40.130" v="187" actId="14100"/>
          <ac:spMkLst>
            <pc:docMk/>
            <pc:sldMk cId="3910544234" sldId="587"/>
            <ac:spMk id="3" creationId="{00000000-0000-0000-0000-000000000000}"/>
          </ac:spMkLst>
        </pc:spChg>
        <pc:picChg chg="add del mod">
          <ac:chgData name="Kafentzis Georgios" userId="0fad1e94-8729-4dd9-a94a-3efaf92f008a" providerId="ADAL" clId="{1A9A4AA6-6B12-4679-9A87-003156C68D0B}" dt="2023-11-21T22:48:15.868" v="231" actId="478"/>
          <ac:picMkLst>
            <pc:docMk/>
            <pc:sldMk cId="3910544234" sldId="587"/>
            <ac:picMk id="5" creationId="{E960E0C2-619B-8A1D-5A90-5C9F4A5F4281}"/>
          </ac:picMkLst>
        </pc:picChg>
        <pc:picChg chg="add del mod">
          <ac:chgData name="Kafentzis Georgios" userId="0fad1e94-8729-4dd9-a94a-3efaf92f008a" providerId="ADAL" clId="{1A9A4AA6-6B12-4679-9A87-003156C68D0B}" dt="2023-11-21T22:48:15.868" v="231" actId="478"/>
          <ac:picMkLst>
            <pc:docMk/>
            <pc:sldMk cId="3910544234" sldId="587"/>
            <ac:picMk id="6" creationId="{88CAC0FA-4248-7BFD-F763-34BCBFAEB836}"/>
          </ac:picMkLst>
        </pc:picChg>
        <pc:picChg chg="add del mod">
          <ac:chgData name="Kafentzis Georgios" userId="0fad1e94-8729-4dd9-a94a-3efaf92f008a" providerId="ADAL" clId="{1A9A4AA6-6B12-4679-9A87-003156C68D0B}" dt="2023-11-21T22:48:28.390" v="233" actId="478"/>
          <ac:picMkLst>
            <pc:docMk/>
            <pc:sldMk cId="3910544234" sldId="587"/>
            <ac:picMk id="7" creationId="{95274290-0F5C-C0D4-617D-25D0512E51B1}"/>
          </ac:picMkLst>
        </pc:picChg>
        <pc:picChg chg="add mod">
          <ac:chgData name="Kafentzis Georgios" userId="0fad1e94-8729-4dd9-a94a-3efaf92f008a" providerId="ADAL" clId="{1A9A4AA6-6B12-4679-9A87-003156C68D0B}" dt="2023-11-21T22:49:53.213" v="238" actId="1076"/>
          <ac:picMkLst>
            <pc:docMk/>
            <pc:sldMk cId="3910544234" sldId="587"/>
            <ac:picMk id="8" creationId="{A66AA00A-917F-F94D-6C24-59CC96344B3A}"/>
          </ac:picMkLst>
        </pc:picChg>
        <pc:picChg chg="add mod">
          <ac:chgData name="Kafentzis Georgios" userId="0fad1e94-8729-4dd9-a94a-3efaf92f008a" providerId="ADAL" clId="{1A9A4AA6-6B12-4679-9A87-003156C68D0B}" dt="2023-11-21T22:49:53.213" v="238" actId="1076"/>
          <ac:picMkLst>
            <pc:docMk/>
            <pc:sldMk cId="3910544234" sldId="587"/>
            <ac:picMk id="9" creationId="{868AB41A-32C9-BA1C-C5E7-7A3024F26D1C}"/>
          </ac:picMkLst>
        </pc:picChg>
        <pc:picChg chg="add mod">
          <ac:chgData name="Kafentzis Georgios" userId="0fad1e94-8729-4dd9-a94a-3efaf92f008a" providerId="ADAL" clId="{1A9A4AA6-6B12-4679-9A87-003156C68D0B}" dt="2023-11-21T22:51:09.273" v="240" actId="1076"/>
          <ac:picMkLst>
            <pc:docMk/>
            <pc:sldMk cId="3910544234" sldId="587"/>
            <ac:picMk id="10" creationId="{C1548D9B-9ED0-447E-2DDC-F2042F156EA0}"/>
          </ac:picMkLst>
        </pc:picChg>
        <pc:picChg chg="add mod">
          <ac:chgData name="Kafentzis Georgios" userId="0fad1e94-8729-4dd9-a94a-3efaf92f008a" providerId="ADAL" clId="{1A9A4AA6-6B12-4679-9A87-003156C68D0B}" dt="2023-11-21T22:51:13.297" v="242" actId="1076"/>
          <ac:picMkLst>
            <pc:docMk/>
            <pc:sldMk cId="3910544234" sldId="587"/>
            <ac:picMk id="11" creationId="{D4AC7A30-B3D0-80C6-7893-073FEC530842}"/>
          </ac:picMkLst>
        </pc:picChg>
      </pc:sldChg>
      <pc:sldChg chg="addSp delSp modSp mod modAnim">
        <pc:chgData name="Kafentzis Georgios" userId="0fad1e94-8729-4dd9-a94a-3efaf92f008a" providerId="ADAL" clId="{1A9A4AA6-6B12-4679-9A87-003156C68D0B}" dt="2023-11-21T22:31:09.610" v="113" actId="1076"/>
        <pc:sldMkLst>
          <pc:docMk/>
          <pc:sldMk cId="3525801743" sldId="588"/>
        </pc:sldMkLst>
        <pc:spChg chg="add mod">
          <ac:chgData name="Kafentzis Georgios" userId="0fad1e94-8729-4dd9-a94a-3efaf92f008a" providerId="ADAL" clId="{1A9A4AA6-6B12-4679-9A87-003156C68D0B}" dt="2023-11-21T22:20:44.668" v="92" actId="1076"/>
          <ac:spMkLst>
            <pc:docMk/>
            <pc:sldMk cId="3525801743" sldId="588"/>
            <ac:spMk id="6" creationId="{5F20BB3E-B6E4-2A4F-3F53-320000EA63E6}"/>
          </ac:spMkLst>
        </pc:spChg>
        <pc:spChg chg="add mod">
          <ac:chgData name="Kafentzis Georgios" userId="0fad1e94-8729-4dd9-a94a-3efaf92f008a" providerId="ADAL" clId="{1A9A4AA6-6B12-4679-9A87-003156C68D0B}" dt="2023-11-21T22:20:48.818" v="95" actId="20577"/>
          <ac:spMkLst>
            <pc:docMk/>
            <pc:sldMk cId="3525801743" sldId="588"/>
            <ac:spMk id="7" creationId="{F457645A-85EB-7B79-AC3B-53D829A19CCE}"/>
          </ac:spMkLst>
        </pc:spChg>
        <pc:spChg chg="add mod">
          <ac:chgData name="Kafentzis Georgios" userId="0fad1e94-8729-4dd9-a94a-3efaf92f008a" providerId="ADAL" clId="{1A9A4AA6-6B12-4679-9A87-003156C68D0B}" dt="2023-11-21T22:21:18.729" v="103" actId="20577"/>
          <ac:spMkLst>
            <pc:docMk/>
            <pc:sldMk cId="3525801743" sldId="588"/>
            <ac:spMk id="8" creationId="{F853D0FA-9652-E9FB-4BFC-67E917B78694}"/>
          </ac:spMkLst>
        </pc:spChg>
        <pc:spChg chg="add mod">
          <ac:chgData name="Kafentzis Georgios" userId="0fad1e94-8729-4dd9-a94a-3efaf92f008a" providerId="ADAL" clId="{1A9A4AA6-6B12-4679-9A87-003156C68D0B}" dt="2023-11-21T22:21:32.392" v="107" actId="1076"/>
          <ac:spMkLst>
            <pc:docMk/>
            <pc:sldMk cId="3525801743" sldId="588"/>
            <ac:spMk id="9" creationId="{E6C64A03-7084-4815-AD82-6A7CDB6DD9FB}"/>
          </ac:spMkLst>
        </pc:spChg>
        <pc:picChg chg="mod">
          <ac:chgData name="Kafentzis Georgios" userId="0fad1e94-8729-4dd9-a94a-3efaf92f008a" providerId="ADAL" clId="{1A9A4AA6-6B12-4679-9A87-003156C68D0B}" dt="2023-11-21T22:31:09.610" v="113" actId="1076"/>
          <ac:picMkLst>
            <pc:docMk/>
            <pc:sldMk cId="3525801743" sldId="588"/>
            <ac:picMk id="4" creationId="{00000000-0000-0000-0000-000000000000}"/>
          </ac:picMkLst>
        </pc:picChg>
        <pc:picChg chg="mod">
          <ac:chgData name="Kafentzis Georgios" userId="0fad1e94-8729-4dd9-a94a-3efaf92f008a" providerId="ADAL" clId="{1A9A4AA6-6B12-4679-9A87-003156C68D0B}" dt="2023-11-21T22:21:14.930" v="99" actId="1076"/>
          <ac:picMkLst>
            <pc:docMk/>
            <pc:sldMk cId="3525801743" sldId="588"/>
            <ac:picMk id="16" creationId="{00000000-0000-0000-0000-000000000000}"/>
          </ac:picMkLst>
        </pc:picChg>
        <pc:inkChg chg="del">
          <ac:chgData name="Kafentzis Georgios" userId="0fad1e94-8729-4dd9-a94a-3efaf92f008a" providerId="ADAL" clId="{1A9A4AA6-6B12-4679-9A87-003156C68D0B}" dt="2023-11-21T21:24:11.404" v="84" actId="478"/>
          <ac:inkMkLst>
            <pc:docMk/>
            <pc:sldMk cId="3525801743" sldId="588"/>
            <ac:inkMk id="5" creationId="{00000000-0000-0000-0000-000000000000}"/>
          </ac:inkMkLst>
        </pc:inkChg>
      </pc:sldChg>
      <pc:sldChg chg="addSp modSp mod modAnim">
        <pc:chgData name="Kafentzis Georgios" userId="0fad1e94-8729-4dd9-a94a-3efaf92f008a" providerId="ADAL" clId="{1A9A4AA6-6B12-4679-9A87-003156C68D0B}" dt="2023-11-21T19:33:21.551" v="15" actId="1076"/>
        <pc:sldMkLst>
          <pc:docMk/>
          <pc:sldMk cId="2243673115" sldId="589"/>
        </pc:sldMkLst>
        <pc:picChg chg="mod">
          <ac:chgData name="Kafentzis Georgios" userId="0fad1e94-8729-4dd9-a94a-3efaf92f008a" providerId="ADAL" clId="{1A9A4AA6-6B12-4679-9A87-003156C68D0B}" dt="2023-11-21T19:33:21.551" v="15" actId="1076"/>
          <ac:picMkLst>
            <pc:docMk/>
            <pc:sldMk cId="2243673115" sldId="589"/>
            <ac:picMk id="4" creationId="{00000000-0000-0000-0000-000000000000}"/>
          </ac:picMkLst>
        </pc:picChg>
        <pc:picChg chg="add mod">
          <ac:chgData name="Kafentzis Georgios" userId="0fad1e94-8729-4dd9-a94a-3efaf92f008a" providerId="ADAL" clId="{1A9A4AA6-6B12-4679-9A87-003156C68D0B}" dt="2023-11-21T19:33:20.984" v="14"/>
          <ac:picMkLst>
            <pc:docMk/>
            <pc:sldMk cId="2243673115" sldId="589"/>
            <ac:picMk id="5" creationId="{1DD25A36-0650-F847-C9F1-A98844E712E7}"/>
          </ac:picMkLst>
        </pc:picChg>
        <pc:picChg chg="add mod">
          <ac:chgData name="Kafentzis Georgios" userId="0fad1e94-8729-4dd9-a94a-3efaf92f008a" providerId="ADAL" clId="{1A9A4AA6-6B12-4679-9A87-003156C68D0B}" dt="2023-11-21T19:33:20.984" v="14"/>
          <ac:picMkLst>
            <pc:docMk/>
            <pc:sldMk cId="2243673115" sldId="589"/>
            <ac:picMk id="6" creationId="{094A06BF-DC01-5303-61E8-1FF9AE7A26E2}"/>
          </ac:picMkLst>
        </pc:picChg>
        <pc:picChg chg="add mod">
          <ac:chgData name="Kafentzis Georgios" userId="0fad1e94-8729-4dd9-a94a-3efaf92f008a" providerId="ADAL" clId="{1A9A4AA6-6B12-4679-9A87-003156C68D0B}" dt="2023-11-21T19:33:20.984" v="14"/>
          <ac:picMkLst>
            <pc:docMk/>
            <pc:sldMk cId="2243673115" sldId="589"/>
            <ac:picMk id="7" creationId="{929C3EA6-984B-CE3F-A24E-0B0A02412CF0}"/>
          </ac:picMkLst>
        </pc:picChg>
      </pc:sldChg>
      <pc:sldChg chg="modSp mod">
        <pc:chgData name="Kafentzis Georgios" userId="0fad1e94-8729-4dd9-a94a-3efaf92f008a" providerId="ADAL" clId="{1A9A4AA6-6B12-4679-9A87-003156C68D0B}" dt="2023-11-21T22:33:35.822" v="170" actId="20577"/>
        <pc:sldMkLst>
          <pc:docMk/>
          <pc:sldMk cId="3135374490" sldId="590"/>
        </pc:sldMkLst>
        <pc:spChg chg="mod">
          <ac:chgData name="Kafentzis Georgios" userId="0fad1e94-8729-4dd9-a94a-3efaf92f008a" providerId="ADAL" clId="{1A9A4AA6-6B12-4679-9A87-003156C68D0B}" dt="2023-11-21T22:33:35.822" v="170" actId="20577"/>
          <ac:spMkLst>
            <pc:docMk/>
            <pc:sldMk cId="3135374490" sldId="590"/>
            <ac:spMk id="6" creationId="{00000000-0000-0000-0000-000000000000}"/>
          </ac:spMkLst>
        </pc:spChg>
      </pc:sldChg>
      <pc:sldChg chg="modSp">
        <pc:chgData name="Kafentzis Georgios" userId="0fad1e94-8729-4dd9-a94a-3efaf92f008a" providerId="ADAL" clId="{1A9A4AA6-6B12-4679-9A87-003156C68D0B}" dt="2023-11-21T22:35:22.828" v="186" actId="20577"/>
        <pc:sldMkLst>
          <pc:docMk/>
          <pc:sldMk cId="1648537759" sldId="611"/>
        </pc:sldMkLst>
        <pc:spChg chg="mod">
          <ac:chgData name="Kafentzis Georgios" userId="0fad1e94-8729-4dd9-a94a-3efaf92f008a" providerId="ADAL" clId="{1A9A4AA6-6B12-4679-9A87-003156C68D0B}" dt="2023-11-21T22:35:22.828" v="186" actId="20577"/>
          <ac:spMkLst>
            <pc:docMk/>
            <pc:sldMk cId="1648537759" sldId="611"/>
            <ac:spMk id="3" creationId="{00000000-0000-0000-0000-000000000000}"/>
          </ac:spMkLst>
        </pc:spChg>
      </pc:sldChg>
      <pc:sldChg chg="modSp">
        <pc:chgData name="Kafentzis Georgios" userId="0fad1e94-8729-4dd9-a94a-3efaf92f008a" providerId="ADAL" clId="{1A9A4AA6-6B12-4679-9A87-003156C68D0B}" dt="2023-11-21T22:27:20.588" v="112" actId="20577"/>
        <pc:sldMkLst>
          <pc:docMk/>
          <pc:sldMk cId="199962795" sldId="612"/>
        </pc:sldMkLst>
        <pc:spChg chg="mod">
          <ac:chgData name="Kafentzis Georgios" userId="0fad1e94-8729-4dd9-a94a-3efaf92f008a" providerId="ADAL" clId="{1A9A4AA6-6B12-4679-9A87-003156C68D0B}" dt="2023-11-21T22:27:20.588" v="112" actId="20577"/>
          <ac:spMkLst>
            <pc:docMk/>
            <pc:sldMk cId="199962795" sldId="612"/>
            <ac:spMk id="3" creationId="{00000000-0000-0000-0000-000000000000}"/>
          </ac:spMkLst>
        </pc:spChg>
      </pc:sldChg>
      <pc:sldChg chg="addSp delSp modSp add mod delAnim modAnim">
        <pc:chgData name="Kafentzis Georgios" userId="0fad1e94-8729-4dd9-a94a-3efaf92f008a" providerId="ADAL" clId="{1A9A4AA6-6B12-4679-9A87-003156C68D0B}" dt="2023-11-21T23:06:39.869" v="244" actId="1076"/>
        <pc:sldMkLst>
          <pc:docMk/>
          <pc:sldMk cId="275395002" sldId="613"/>
        </pc:sldMkLst>
        <pc:spChg chg="mod">
          <ac:chgData name="Kafentzis Georgios" userId="0fad1e94-8729-4dd9-a94a-3efaf92f008a" providerId="ADAL" clId="{1A9A4AA6-6B12-4679-9A87-003156C68D0B}" dt="2023-11-21T19:39:23.338" v="65" actId="113"/>
          <ac:spMkLst>
            <pc:docMk/>
            <pc:sldMk cId="275395002" sldId="613"/>
            <ac:spMk id="3" creationId="{00000000-0000-0000-0000-000000000000}"/>
          </ac:spMkLst>
        </pc:spChg>
        <pc:picChg chg="del">
          <ac:chgData name="Kafentzis Georgios" userId="0fad1e94-8729-4dd9-a94a-3efaf92f008a" providerId="ADAL" clId="{1A9A4AA6-6B12-4679-9A87-003156C68D0B}" dt="2023-11-21T19:33:28.915" v="17" actId="478"/>
          <ac:picMkLst>
            <pc:docMk/>
            <pc:sldMk cId="275395002" sldId="613"/>
            <ac:picMk id="4" creationId="{00000000-0000-0000-0000-000000000000}"/>
          </ac:picMkLst>
        </pc:picChg>
        <pc:picChg chg="add mod">
          <ac:chgData name="Kafentzis Georgios" userId="0fad1e94-8729-4dd9-a94a-3efaf92f008a" providerId="ADAL" clId="{1A9A4AA6-6B12-4679-9A87-003156C68D0B}" dt="2023-11-21T19:34:16.273" v="50" actId="1038"/>
          <ac:picMkLst>
            <pc:docMk/>
            <pc:sldMk cId="275395002" sldId="613"/>
            <ac:picMk id="6" creationId="{594A001A-68E5-C13F-17B1-74EDB5DCA3ED}"/>
          </ac:picMkLst>
        </pc:picChg>
        <pc:picChg chg="add mod">
          <ac:chgData name="Kafentzis Georgios" userId="0fad1e94-8729-4dd9-a94a-3efaf92f008a" providerId="ADAL" clId="{1A9A4AA6-6B12-4679-9A87-003156C68D0B}" dt="2023-11-21T19:34:18.871" v="57" actId="1038"/>
          <ac:picMkLst>
            <pc:docMk/>
            <pc:sldMk cId="275395002" sldId="613"/>
            <ac:picMk id="8" creationId="{0EFA3607-0DBF-770B-AA39-512E320717DC}"/>
          </ac:picMkLst>
        </pc:picChg>
        <pc:picChg chg="add mod">
          <ac:chgData name="Kafentzis Georgios" userId="0fad1e94-8729-4dd9-a94a-3efaf92f008a" providerId="ADAL" clId="{1A9A4AA6-6B12-4679-9A87-003156C68D0B}" dt="2023-11-21T19:33:58.057" v="35" actId="14100"/>
          <ac:picMkLst>
            <pc:docMk/>
            <pc:sldMk cId="275395002" sldId="613"/>
            <ac:picMk id="10" creationId="{9D7262FA-ED51-A511-CB70-0EBEBB88905B}"/>
          </ac:picMkLst>
        </pc:picChg>
        <pc:picChg chg="add mod">
          <ac:chgData name="Kafentzis Georgios" userId="0fad1e94-8729-4dd9-a94a-3efaf92f008a" providerId="ADAL" clId="{1A9A4AA6-6B12-4679-9A87-003156C68D0B}" dt="2023-11-21T19:34:28.055" v="59" actId="1076"/>
          <ac:picMkLst>
            <pc:docMk/>
            <pc:sldMk cId="275395002" sldId="613"/>
            <ac:picMk id="11" creationId="{2D73F0AB-CE30-E651-9670-BF89C2B0ABCA}"/>
          </ac:picMkLst>
        </pc:picChg>
        <pc:picChg chg="add mod">
          <ac:chgData name="Kafentzis Georgios" userId="0fad1e94-8729-4dd9-a94a-3efaf92f008a" providerId="ADAL" clId="{1A9A4AA6-6B12-4679-9A87-003156C68D0B}" dt="2023-11-21T23:06:39.869" v="244" actId="1076"/>
          <ac:picMkLst>
            <pc:docMk/>
            <pc:sldMk cId="275395002" sldId="613"/>
            <ac:picMk id="12" creationId="{E28BE0A0-B143-E7F4-2BED-BFB97563828D}"/>
          </ac:picMkLst>
        </pc:picChg>
        <pc:picChg chg="add mod">
          <ac:chgData name="Kafentzis Georgios" userId="0fad1e94-8729-4dd9-a94a-3efaf92f008a" providerId="ADAL" clId="{1A9A4AA6-6B12-4679-9A87-003156C68D0B}" dt="2023-11-21T19:34:43.397" v="64" actId="1076"/>
          <ac:picMkLst>
            <pc:docMk/>
            <pc:sldMk cId="275395002" sldId="613"/>
            <ac:picMk id="13" creationId="{8F021927-9C5E-FD7A-BA6A-D5017A860877}"/>
          </ac:picMkLst>
        </pc:picChg>
      </pc:sldChg>
    </pc:docChg>
  </pc:docChgLst>
  <pc:docChgLst>
    <pc:chgData name="Kafentzis Georgios" userId="0fad1e94-8729-4dd9-a94a-3efaf92f008a" providerId="ADAL" clId="{ABD9B691-9E45-4C00-8C88-AEA80A9C2F88}"/>
    <pc:docChg chg="custSel modSld">
      <pc:chgData name="Kafentzis Georgios" userId="0fad1e94-8729-4dd9-a94a-3efaf92f008a" providerId="ADAL" clId="{ABD9B691-9E45-4C00-8C88-AEA80A9C2F88}" dt="2024-11-27T07:26:50.069" v="4" actId="478"/>
      <pc:docMkLst>
        <pc:docMk/>
      </pc:docMkLst>
      <pc:sldChg chg="modSp mod">
        <pc:chgData name="Kafentzis Georgios" userId="0fad1e94-8729-4dd9-a94a-3efaf92f008a" providerId="ADAL" clId="{ABD9B691-9E45-4C00-8C88-AEA80A9C2F88}" dt="2024-11-27T07:24:36.827" v="1" actId="14100"/>
        <pc:sldMkLst>
          <pc:docMk/>
          <pc:sldMk cId="1232822500" sldId="572"/>
        </pc:sldMkLst>
        <pc:spChg chg="mod">
          <ac:chgData name="Kafentzis Georgios" userId="0fad1e94-8729-4dd9-a94a-3efaf92f008a" providerId="ADAL" clId="{ABD9B691-9E45-4C00-8C88-AEA80A9C2F88}" dt="2024-11-27T07:24:36.827" v="1" actId="14100"/>
          <ac:spMkLst>
            <pc:docMk/>
            <pc:sldMk cId="1232822500" sldId="572"/>
            <ac:spMk id="15" creationId="{00000000-0000-0000-0000-000000000000}"/>
          </ac:spMkLst>
        </pc:spChg>
      </pc:sldChg>
      <pc:sldChg chg="delSp mod">
        <pc:chgData name="Kafentzis Georgios" userId="0fad1e94-8729-4dd9-a94a-3efaf92f008a" providerId="ADAL" clId="{ABD9B691-9E45-4C00-8C88-AEA80A9C2F88}" dt="2024-11-27T07:26:43" v="2" actId="478"/>
        <pc:sldMkLst>
          <pc:docMk/>
          <pc:sldMk cId="1162268470" sldId="583"/>
        </pc:sldMkLst>
        <pc:inkChg chg="del">
          <ac:chgData name="Kafentzis Georgios" userId="0fad1e94-8729-4dd9-a94a-3efaf92f008a" providerId="ADAL" clId="{ABD9B691-9E45-4C00-8C88-AEA80A9C2F88}" dt="2024-11-27T07:26:43" v="2" actId="478"/>
          <ac:inkMkLst>
            <pc:docMk/>
            <pc:sldMk cId="1162268470" sldId="583"/>
            <ac:inkMk id="4" creationId="{00000000-0000-0000-0000-000000000000}"/>
          </ac:inkMkLst>
        </pc:inkChg>
      </pc:sldChg>
      <pc:sldChg chg="delSp mod">
        <pc:chgData name="Kafentzis Georgios" userId="0fad1e94-8729-4dd9-a94a-3efaf92f008a" providerId="ADAL" clId="{ABD9B691-9E45-4C00-8C88-AEA80A9C2F88}" dt="2024-11-27T07:26:46.552" v="3" actId="478"/>
        <pc:sldMkLst>
          <pc:docMk/>
          <pc:sldMk cId="4007455937" sldId="584"/>
        </pc:sldMkLst>
        <pc:inkChg chg="del">
          <ac:chgData name="Kafentzis Georgios" userId="0fad1e94-8729-4dd9-a94a-3efaf92f008a" providerId="ADAL" clId="{ABD9B691-9E45-4C00-8C88-AEA80A9C2F88}" dt="2024-11-27T07:26:46.552" v="3" actId="478"/>
          <ac:inkMkLst>
            <pc:docMk/>
            <pc:sldMk cId="4007455937" sldId="584"/>
            <ac:inkMk id="4" creationId="{00000000-0000-0000-0000-000000000000}"/>
          </ac:inkMkLst>
        </pc:inkChg>
      </pc:sldChg>
      <pc:sldChg chg="delSp mod">
        <pc:chgData name="Kafentzis Georgios" userId="0fad1e94-8729-4dd9-a94a-3efaf92f008a" providerId="ADAL" clId="{ABD9B691-9E45-4C00-8C88-AEA80A9C2F88}" dt="2024-11-27T07:26:50.069" v="4" actId="478"/>
        <pc:sldMkLst>
          <pc:docMk/>
          <pc:sldMk cId="2979759592" sldId="609"/>
        </pc:sldMkLst>
        <pc:inkChg chg="del">
          <ac:chgData name="Kafentzis Georgios" userId="0fad1e94-8729-4dd9-a94a-3efaf92f008a" providerId="ADAL" clId="{ABD9B691-9E45-4C00-8C88-AEA80A9C2F88}" dt="2024-11-27T07:26:50.069" v="4" actId="478"/>
          <ac:inkMkLst>
            <pc:docMk/>
            <pc:sldMk cId="2979759592" sldId="609"/>
            <ac:inkMk id="6" creationId="{00000000-0000-0000-0000-000000000000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27T09:31:13.9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2284 7881 963 0,'-17'-7'445'0,"-17"-2"-178"0,-6 0-49 0,-3 7-75 16,-3 5-32-16,1 12-48 15,-2 6-20-15,7 11-22 0,5 2-2 16,11 4-21-16,14 0-3 15,15-1-7-15,13-3-5 16,14-8-6-16,1-1-3 16,8-10 5-16,4-4 5 15,-4-7 16-15,0-6 4 0,-16-3 9 16,-8-1 5 0,-13-2 18-16,-7 2 7 0,-12 3 25 15,-8-1 4-15,-9 10-12 16,-3 2-6-16,0 10-32 15,4 7-12-15,4 6-13 16,4 3-6-16,15 4-3 16,6 0 0-16,10-2 0 15,9-4 1-15,9-9 0 16,4-4 0-16,8-12 0 16,4-5 5-16,2-5 3 15,0-8 2-15,-9-9 5 16,0-5-2-16,-7-5 3 15,-5 3 2-15,-7 8 4 16,-8 8-1-16,-6 13-3 16,-2 7 0-16,0 11-3 0,0 5-2 15,5 3 0-15,1-2-2 16,3-5 0-16,0-4-3 16,1-6-106-16,1-3-108 15</inkml:trace>
  <inkml:trace contextRef="#ctx0" brushRef="#br0" timeOffset="151.5509">2382 8122 1033 0,'-2'-8'566'16,"-2"-7"-92"-16,3 7-322 15,-1 1-63-15,2 7-162 16,1 2-121-16</inkml:trace>
  <inkml:trace contextRef="#ctx0" brushRef="#br0" timeOffset="418.5639">2628 8257 1273 0,'-3'3'529'15,"3"4"-303"-15,3 6-51 16,1 8-56-16,4 4-30 15,-1 5-51-15,-3 1-12 16,4-1-14-16,-1-5-5 0,5-4-3 16,6-6-2-16,0-3 0 15,3-5-1-15,-3-11 5 32,-6 2 1-32,8-17 4 0,3-4 3 15,3-5 0-15,4-10 0 16,-13 3-4-1,-6 1-31-15,-9 11-128 0,0 6-99 0</inkml:trace>
  <inkml:trace contextRef="#ctx0" brushRef="#br0" timeOffset="945.0947">3246 8275 542 0,'5'1'300'0,"8"4"-59"16,0 1-44-16,-9 5-46 16,-1 4-11-16,-6 8-23 15,-7 2-17-15,-11 3-40 16,-3-1-22-16,-6-5-17 16,0-5-2-16,5-12-6 15,3-4-4-15,8-3-16 16,1-8-14-16,10 1-22 15,-1-1-3-15,7-9 1 16,7 7 10-16,6-9 19 16,7 2 6-16,5 7 8 0,-4 3 1 15,-2 11 4-15,-5 5 5 16,-4 14 5-16,0 4 4 16,-6 6 2-16,2 1-2 15,10-7-5-15,5-6-2 16,12-11-2-16,4-6 3 15,-8-8 13-15,0-6 7 16,-5-5 13-16,-8-3 1 0,1 2-6 16,-7-2-6-16,-5 3-11 15,-3 1-2-15,-5 5 2 16,3 4 5-16,-6 7 3 16,3 8 2-16,0 5 0 15,0 3-3-15,7 3 4 16,-3-1-1-16,5-3-6 15,1 1-5-15,-3-4 20 16,3-6-138-16</inkml:trace>
  <inkml:trace contextRef="#ctx0" brushRef="#br0" timeOffset="1814.4397">4841 8214 966 0,'0'-7'456'0,"-1"-8"-175"15,1 6-68-15,5 11-115 16,-4 11-37-16,5 27-58 16,-2 24-1-16,1 29 4 15,1 9 2-15,1 5 0 16,-3-5 0-16,3-14 0 15,1-10 0-15,-4-19 1 0,4-11-3 16,-4-18-60-16,-4-7-80 16,-2-19-221-16</inkml:trace>
  <inkml:trace contextRef="#ctx0" brushRef="#br0" timeOffset="2243.1971">4680 8335 618 0,'3'-19'346'15,"3"-21"-74"-15,12 10-71 16,8 3-26-16,18 6-55 16,8 6-26-16,7 12-48 15,0 6-10-15,-15 14-14 16,-9 3-2-16,-20 4 0 0,-8 5 2 15,-14 2 3-15,-8 3 0 16,-5 0-5-16,2-5-1 16,-2-12-6-16,6-6-3 15,8-13-21-15,2-2-18 16,10-4-13-16,4-4 1 0,15 1 14 16,4-2 15-1,9 7 9-15,5 6 2 0,-9 11 2 16,0 4 5-16,-18 8 10 15,-11 2 4-15,-19 4 6 16,-12-3-1 0,-8-1-7-16,-2-9-1 15,4-6-6-15,0-6-4 0,10-6-73 16,6 1-49-16,7-4-133 16,13 2-75-1</inkml:trace>
  <inkml:trace contextRef="#ctx0" brushRef="#br0" timeOffset="2503.1492">5533 8409 881 0,'0'1'373'0,"8"1"-198"15,7 1-60-15,15-1-50 16,8 4-13-16,5 0-23 16,3-2-13-16,-2 1-18 15,2-2-110-15</inkml:trace>
  <inkml:trace contextRef="#ctx0" brushRef="#br0" timeOffset="2696.7147">5564 8523 751 0,'-2'5'400'0,"-3"5"-122"0,9-3-109 16,4-3-25-16,15 1-44 15,8-5-7-15,13-2-33 16,9-1-20-16,4-3-56 16,0 3-147-16</inkml:trace>
  <inkml:trace contextRef="#ctx0" brushRef="#br0" timeOffset="3099.7981">6196 8632 317 0,'4'-9'190'16,"8"-7"2"-16,3 0-59 0,-3-11 0 15,0-1 20-15,-4-13 31 16,-4-6 7 0,-4-8-18-16,0 2-34 15,-1 14-43-15,1 9-14 0,1 16-1 16,0 6 4-16,0 4-17 16,0 4-18-16,4 5-35 15,-5-5-12-15,1 5-7 16,9 25 3-16,13 46 2 15,-17-26 4-15,-1 6 4 16,-5-3 0-16,1-6 0 16,6-4-2-16,4-9-3 0,5-4 0 15,3-11-120 1,1-7-134-16</inkml:trace>
  <inkml:trace contextRef="#ctx0" brushRef="#br0" timeOffset="3458.8771">6881 8318 719 0,'-8'-14'424'16,"-17"-8"-34"-16,-2 3-114 15,-7 7-108-15,-3 9-47 0,0 3-69 16,-3 7-28-16,3 12-29 15,0 8-5-15,5 13-5 16,8 6 1 0,11 3 5-16,10-1 2 15,8-8 4-15,10-4 2 0,13-8 1 0,6-8 4 16,13-8 5-16,6-11 1 31,3-10 7-31,0-6 4 16,-16-14 12-16,-7 0 12 15,-21-13 11-15,-9-2-1 0,-5-5-5 16,-9 3-14-16,-8 9-22 16,-4 9-14-16,-8 13-134 0,2 8-210 15</inkml:trace>
  <inkml:trace contextRef="#ctx0" brushRef="#br0" timeOffset="4281.9677">6761 8328 575 0,'3'-3'302'0,"4"-1"-87"16,-2 3-45-16,-6 13-64 15,-5 10-27-15,-14 15-26 16,1 10-10 0,-9 4-16-16,5-3-8 0,9-5-8 31,5-10-3-31,9-10-27 15,0-3-107-15</inkml:trace>
  <inkml:trace contextRef="#ctx0" brushRef="#br0" timeOffset="4726.5349">7097 8613 384 0,'0'5'192'0,"0"0"-24"16,7-3-73-16,6-6 18 15,2-4 23-15,14-8 18 0,7-4-3 16,9-6-20-16,1-6-20 16,-8-6-16-16,-10-7-5 15,-8-5-15-15,-4-2-1 16,-8-1-22-16,-2 7-9 16,-7 8-14-16,-11 7-8 15,-8 15-16-15,-2 8-11 0,-12 8-15 16,3 9-6-1,2 13 0-15,2 9 4 0,12 16 6 16,8 8 4-16,14 11 8 16,11-4 3-16,18-10 3 15,7-4 2-15,6-16 9 16,-2-6-117-16</inkml:trace>
  <inkml:trace contextRef="#ctx0" brushRef="#br0" timeOffset="5042.0329">7882 8545 795 0,'-2'-3'359'15,"-2"-9"-155"-15,-6 2-33 16,-1 0-33-16,-3-3-16 0,-8 2-36 15,1 4-17-15,-4 5-42 16,0 7-13-16,-2 7-14 16,4 4-4-1,5 6 2-15,5-1 2 16,15 1 0-16,6-4 1 0,14-5 6 16,7 3-1-16,2-12 6 15,3-7 3 1,-6-5 5-16,-5-8 2 15,-3-2 1-15,-6-1-2 0,-4 3-157 0</inkml:trace>
  <inkml:trace contextRef="#ctx0" brushRef="#br0" timeOffset="5626.7539">8181 8632 377 0,'7'-4'236'16,"6"1"6"-16,-2-5-11 15,-3-1-21-15,-2 4-17 0,-5-6-25 32,-1 1-15-32,-6 0-32 15,-4-3-10-15,-7 1-34 0,-4 2-20 16,-7 4-36-16,-2 3-19 16,4 6-20-16,0 6-3 15,9 6-1-15,3 0 3 16,12 4 5-16,2-1 1 15,14-2 8-15,2-3 2 16,9-5 3-16,2-5 2 0,1-6 1 16,-2 0 1-16,-3-3-1 15,0 1 1-15,-4 1-3 16,-4 3-1-16,-4 6-3 16,1 7-3-16,-3 12 0 15,4 4 0-15,-9 6 4 16,-4 6 1-16,-9 0 1 15,-7-1 2-15,-12-1 4 16,-2-3 2-16,-8-13 8 16,-2-6 6-16,5-14 0 15,4-5 1-15,12-11-8 16,9-6-13-16,17-7-13 16,6-5-11-16,17 5-111 0,3 4-109 15</inkml:trace>
  <inkml:trace contextRef="#ctx0" brushRef="#br0" timeOffset="6057.9836">8352 9095 576 0,'-3'-1'277'16,"2"0"-103"-1,0-4-43-15,1 4-53 16,0 0-12-16,0 0 0 0,2-2 12 15,13-2 27-15,25-39 1 16,-28 31-3-16,-6-2-3 0,-3 4-10 16,4 5-7-16,-5 3-24 15,-2 3-13-15,0 10-30 16,-3 2-9 0,2 11-8-16,0 3 1 15,-3 3 1 1,2-1 1-16,0-3 2 0,-2-2-1 0,8-7-1 31,3-3-3-31,0-10-81 0,8-2-80 16,-1-2-378-16</inkml:trace>
  <inkml:trace contextRef="#ctx0" brushRef="#br0" timeOffset="6419.2353">8685 9118 538 0,'0'-2'304'0,"-1"-5"-37"15,-3 1-61-15,0 3-64 16,-2-1-21-16,-7 3-34 16,1 0-17-16,-6 1-32 15,0 1-16-15,3 7-30 16,0 4-11-16,6 3-9 15,1 3 2-15,5 3 12 16,3 2 5-16,8-4 9 16,-3 0 2-16,18-9 4 15,5-3 3-15,6-9 5 0,9-6 5 16,-17-7 52-16,-4-2 20 16,-8-3 41-16,-6 0 20 15,-11 3-31-15,-8 1-20 16,-9 5-46-16,-5 1-26 15,0 0-52-15,2 2-75 0,5 1-238 16</inkml:trace>
  <inkml:trace contextRef="#ctx0" brushRef="#br0" timeOffset="7482.5264">9107 8101 604 0,'17'0'222'16,"25"1"-164"-16,7 2-10 15,11 1-4-15,2-1-4 16,-7 1-17-16,-4 1-3 0,-14-4 3 16,-9 2 4-16,-14-5 11 15,-5-4 10-15,-9 1 5 16,-3-5-3-16,-7 2-15 16,-3 3-13-16,-4 2-24 15,1 6-11-15,0 9-8 16,2 2 0-16,4 8-4 15,3 3 7-15,2 8 8 16,1 3 4-16,2 11 13 16,-2 1 3-16,2 0 2 15,-3-1 3-15,1-14 10 16,-2-5 10-16,-2-12 27 16,0-5 9-16,-7-6 8 15,0-3-5-15,-2-4-26 16,-2-4-12-16,6 0-26 0,-2-2-9 15,7 3-10-15,7 0-5 16,3 2 8-16,8 1 0 16,5 2 9-16,3 3 4 15,6 1-4-15,6 1 2 16,5-1-3-16,5 0 1 16,2-4-139-16</inkml:trace>
  <inkml:trace contextRef="#ctx0" brushRef="#br0" timeOffset="8002.8702">9016 8731 396 0,'-20'1'282'0,"-14"1"28"0,13-1-137 16,7 2-34-1,15-1-72-15,8-1-29 0,22-1-35 16,11 0-4-16,43-3 9 16,12-2 5-16,29-3 12 0,10 0 3 15,-6 1 3 1,-5 1-3-16,-27 5-10 16,-17 0-1-16,-33 2-4 15,-9 2-59-15</inkml:trace>
  <inkml:trace contextRef="#ctx0" brushRef="#br0" timeOffset="8532.1262">9126 8988 467 0,'10'0'244'16,"13"-1"-67"0,-12 1-39-16,1 0 6 0,44-5-7 15,11 2-23-15,6-4-33 0,-31 1-16 16,-4 5-40-16,-8 0-6 16,-16-2-8-16,-4 2-3 15,-8 2-40-15,-1 2-60 16,-2 0-151-16,0-3-94 0</inkml:trace>
  <inkml:trace contextRef="#ctx0" brushRef="#br0" timeOffset="8855.8797">9401 8966 270 0,'-7'6'196'15,"-7"2"-6"-15,5-3-46 16,0 5-20 0,6-2-17-16,0-1-4 0,3 3-10 15,-1 3-10-15,-3 3-30 16,4 3-11-16,1 10-18 15,2 1-5-15,0 8-4 0,-1 4-2 16,-2-2-1-16,2-1 0 16,-5-3 4-1,1-4 6-15,-6-6 22 16,-9-7 6-16,-4-7 11 16,-4-5-6-16,-3-3-20 15,1-5-7-15,7 1-18 0,0 0-4 0,11-3 1 31,3 3 7-31,6 0-3 0,6 0 2 16,-6 0-6-16,10 2-7 16,51 13-1-16,-28-11 1 0,6-4 0 15,2-3 0 1,4-3 0-16,2 1-37 0,-3-3-315 16</inkml:trace>
  <inkml:trace contextRef="#ctx0" brushRef="#br0" timeOffset="9383.8823">9808 9490 594 0,'-3'-5'311'0,"-2"-6"-75"15,-3 0-31-15,-3-2-38 16,-4 2-24-16,0 4-43 16,-3 1-22-16,-1 6-50 0,1 7-19 15,-4 4-17-15,1 4-3 16,1 4-5-16,2-1-1 16,8 4 3-16,2-2 1 15,8-1 7-15,4-3 5 0,10-4 0 16,7 1 2-1,11-8-1-15,5-3 1 0,1-6 2 16,-2-5 2-16,-7-4 10 16,-7-2 10-16,-8-1 38 15,-2 2 13-15,-11-3 9 16,-4 2-5-16,-9 1-40 16,-3 3-17-16,2 0-105 15,3 3-101-15</inkml:trace>
  <inkml:trace contextRef="#ctx0" brushRef="#br0" timeOffset="9598.8362">9788 9470 701 0,'-6'2'359'16,"2"7"-104"-16,-8 3-117 0,-10 2-44 15,0 12-43-15,-2 1-22 16,4 5-99-16</inkml:trace>
  <inkml:trace contextRef="#ctx0" brushRef="#br0" timeOffset="13122.7456">4635 10002 676 0,'15'1'304'16,"18"-4"-131"-16,10-4-29 0,18 0-36 16,2-3-25-16,2 7-41 15,-11 3-12-15,-22 0-14 16,-8 3-4-16,-19-4-4 15,1 1 2-15,-6 0 3 16,-1-2-8-16,0 1-12 16,0 0-6-16,-20-6-4 15,-28-14 7-15,30 15 10 16,-3 0-1-16,5 7-2 16,4 5 0-16,0 4-1 0,5 5 3 15,2 8 0-15,0 1 0 16,9 10 1-16,2 3 0 0,6 5 1 15,3 6 1-15,-7 1 3 16,4 2 0-16,-7 2 1 16,-1-3-2-16,-2-7-3 15,2-2 2 1,-3-19 2-16,-4 1 7 16,-8-10 7-16,-10-7 2 15,-9 3 0-15,-6-7-5 0,2 2-9 16,3 2-4-16,13 2-6 15,7 0-2-15,5-9-3 16,7 3 10-16,11-2 21 16,9-4 9-16,23 3 9 15,4-6-8 1,6-4-17-16,0 8-7 0,-9-4-6 16,-6 2-20-16,-7 4-259 15</inkml:trace>
  <inkml:trace contextRef="#ctx0" brushRef="#br0" timeOffset="13471.6515">5272 10528 670 0,'-10'-5'302'0,"-11"4"-158"0,-3 1-47 16,3 7-71-1,4 6-24-15,2 4-19 16,7 3-5-16,10 0 7 0,6 0 7 16,10 0 24-16,6-2 17 15,6-6 17-15,3-3 8 16,3-10 20-16,-4-4 11 15,-9-8 30-15,-3-3 6 16,-14-1-14-16,-10-4-20 16,-8 2-46-16,-9 0-22 0,-2 2-88 15,9 15-54-15,0-4-175 16,4 1-196-16</inkml:trace>
  <inkml:trace contextRef="#ctx0" brushRef="#br0" timeOffset="13610.8795">5345 10550 606 0,'-2'3'285'0,"-5"7"-116"15,-2 1-21-15,-5 5-50 16,-1 2-26-16,2 1-41 16,4 2-12-16,7-4-98 15</inkml:trace>
  <inkml:trace contextRef="#ctx0" brushRef="#br0" timeOffset="13896.8299">5707 10265 728 0,'7'1'319'0,"9"0"-146"16,7 2-63-16,12-1-37 16,3 2-25-16,3-1-35 15,0-1-5-15,-6-2-127 16,-1 0-182-16</inkml:trace>
  <inkml:trace contextRef="#ctx0" brushRef="#br0" timeOffset="14071.4947">5702 10429 798 0,'15'0'426'15,"18"1"-130"1,5 0-89-16,7 1-45 0,0-2-73 16,-3-4-30-1,-7 0-113-15</inkml:trace>
  <inkml:trace contextRef="#ctx0" brushRef="#br0" timeOffset="14645.6574">6423 10478 580 0,'0'-2'324'16,"-1"-6"-60"-16,5-5-60 16,6-7-78-16,1-6-30 15,6-8-29-15,0-3-13 0,0-5-2 16,-1 1 1-16,-7-2 5 15,-1 5-1-15,-5 14-16 16,-3 7-7-16,-2 15-15 16,-1 5-6-16,-3 15-6 15,4 10-3-15,2 19-7 16,5 12 2 0,4 10 1-16,5-2 1 0,2-12 2 15,1-6 0-15,-1-17-22 16,-2-9-66-16,-4-11-228 15</inkml:trace>
  <inkml:trace contextRef="#ctx0" brushRef="#br0" timeOffset="14975.4722">6922 10289 876 0,'0'-4'395'0,"-3"-8"-189"15,-3 0-38-15,-3 1-58 16,-9 1-36-16,-1 7-49 16,-3 5-18-1,-6 8-24-15,1 8-5 0,1 11 3 16,7 7 4-16,15 11 5 16,10-2-1-16,18-1 1 15,8-8-1-15,12-15 4 16,-1-9 4-16,6-12 11 15,-8-8 20-15,-10-13 45 16,-2-5 23-16,-20-17 17 16,3 3-11-16,-15-4-43 15,-7 5-26-15,-6 10-53 16,-3 6-52-16,-7 14-186 0</inkml:trace>
  <inkml:trace contextRef="#ctx0" brushRef="#br0" timeOffset="15214.4628">6950 10101 604 0,'9'-1'331'15,"8"-4"-32"-15,8 1-138 0,10 4-69 16,7 1-28 0,3 5-41-16,0-3-11 15,-4 3-43-15,-7-3-126 0</inkml:trace>
  <inkml:trace contextRef="#ctx0" brushRef="#br0" timeOffset="15513.8074">7334 10096 604 0,'3'-7'324'15,"-1"-7"-78"-15,5-2-80 16,-3 0-14-16,4-3-30 15,0 1-17-15,-1 5-17 16,0 2-5-16,-5 7-18 16,0 3-13-16,-2 4-23 15,-1-3-11-15,1 3-9 16,0 23 1-16,-1 33-2 0,1-29-2 16,4-1-2-16,-2-2 0 15,7-3-113-15,6-4-132 16</inkml:trace>
  <inkml:trace contextRef="#ctx0" brushRef="#br0" timeOffset="15850.4984">7559 10076 769 0,'-10'-10'422'15,"-5"-6"-102"-15,8 2-133 16,3 0-46-16,7 2-68 16,3 1-27-16,10 7-25 15,4 1-3-15,-3 8-10 0,10 1-2 16,-8 8 4-16,-4 2 2 16,-7 9 5-16,-15 1 0 15,-12 4-2-15,-7-1-3 16,1-5-4-16,3-3-1 15,8-8-1-15,7-2-3 16,7-6-5-16,3-1-2 0,8-1-1 16,4 0 2-1,2-1 3-15,12 2 1 0,1-2 2 16,-3 0-2 0,0-3-156-16</inkml:trace>
  <inkml:trace contextRef="#ctx0" brushRef="#br0" timeOffset="16725.7751">8205 10154 598 0,'-2'-11'354'0,"-1"-8"-21"15,3 6-81-15,1 9-107 16,1 4-39-16,6 11-64 16,1 5-24-16,7 16-9 15,3 7 3-15,0 12 1 16,-2 3-1-16,-1 0-1 15,-2-4 0-15,-4-13-3 16,1-8 0-16,-4-17 3 16,0-4 3-16,-1-11 11 0,4-6 5 15,-3-16 12-15,3-6 3 16,-6-10-6-16,1-4-6 16,5 1-15-16,1 5-9 15,4 7-7-15,-4 5-3 16,-5 11-3-16,0 6-7 15,-3 13-4-15,2 9 1 16,4 14 3-16,0 6 7 16,5 5 4-16,-1 4 1 15,3-6 0-15,0 0 0 16,-1-10 2-16,-1-9 0 0,-10-9 4 16,8-7 3-16,1-9 1 15,2 2 1-15,8-8-1 16,-5-3 0-16,-2-5 1 15,-2-4-1-15,1-7-1 16,0 0-1-16,-3-4-4 16,-2-1-1-16,-5 5-6 15,-2 3-16-15,-3 14-84 16,0 8-86-16,0 15-178 16</inkml:trace>
  <inkml:trace contextRef="#ctx0" brushRef="#br0" timeOffset="17035.1155">8095 10656 941 0,'0'0'389'0,"5"-3"-231"16,13 3-41-1,27 1-66-15,16 1 8 16,13 0-5-16,9-1-4 16,-2-1-13-16,1 2-8 15,-3 0-13-15,-10 0-5 0,-24 4-5 16,-15-1-7-16,-22 4-88 15,-8 3-142 1</inkml:trace>
  <inkml:trace contextRef="#ctx0" brushRef="#br0" timeOffset="17772.4015">8114 11056 452 0,'5'0'271'16,"6"0"-35"-16,-3 0-47 15,4 8-60-15,3 5-32 0,-2 5-27 16,-1 8-11-16,-1 1-15 15,-8-1-4-15,1-2-11 16,-4-3-5-16,0-10-7 16,0-2 0-16,2-9 10 15,0-3 6-15,4-12 2 16,2-5-1-16,1-6-14 16,5-5-8-16,6 4-5 15,-1 4-1-15,3 8 2 16,-2 4 4-16,-8 7 2 0,1 4-3 15,1 7 0-15,-7 3-1 16,3 9-2-16,-3-3 4 16,-8-1-3-16,1 1-1 15,-1-4 0-15,-4-2-1 16,2-4 0-16,3-4 1 16,-6-5-3-16,8-3-4 15,3-7-6-15,2 0-5 16,11 3 1-16,-5-6 3 15,7 9 7-15,-7-2 4 0,1 7 9 16,1 5 4-16,-4 6 4 16,0 6 2-1,-2 4-4-15,-1 1-4 16,-1 0-5-16,-2-4-3 0,0-2-5 16,-3-6-3-1,-2-2-81-15,0-2-38 16,-4-4-145-16,3 0-152 15</inkml:trace>
  <inkml:trace contextRef="#ctx0" brushRef="#br0" timeOffset="18253.503">8625 10937 544 0,'0'-7'307'0,"3"-2"-46"16,8 0-97-16,4 1-7 0,2 1-20 15,2 1-16-15,-1 6-38 16,2 5-22-16,-5 6-25 16,-5 4-5-16,-10 6-3 15,-7 1-2-15,-10 2-6 0,-3 2-4 32,5-7-11-32,4 2-4 15,11-11-10-15,5-2-4 0,16-5-1 16,6 0 0-1,4-1 11-15,3 3 4 0,-6-3 29 16,-6-1 18-16,0-1 29 16,-11 0 12-16,-1 0-7 15,-5 2-11-15,-4-2-24 16,1 0-10-16,-2 0-20 16,-2 0-6-16,1 0-114 15,0 0-74-15</inkml:trace>
  <inkml:trace contextRef="#ctx0" brushRef="#br0" timeOffset="21472.4926">4634 11739 384 0,'-7'1'244'0,"-8"0"-6"0,3-2-27 0,10-2-73 15,4 0-39-15,19-1-49 16,6 0-18-16,16-1-9 16,9-2 6-16,6 4 4 15,0 1-3-15,-11-1-6 16,-9 3-2-16,-20 1-7 16,-6 1-3-16,-10-1-5 15,-2 1-4-15,-6-2-8 16,5 0-5-16,0 0-26 15,-14-1-5-15,-33 1 5 16,31-2 1 0,7 2 19-16,4 2 0 0,4 5-9 15,-5 4-1-15,1 5 8 16,2 9 6-16,-2 13 12 31,6 5 2-31,0 13 0 0,-1-3 3 0,1 0 0 16,1-4 1-16,-1-8 0 15,-1-3-2-15,-4-7 1 0,-2-2-1 16,-2-4 0 0,0-2 2-16,-2-10 9 0,2-2 9 0,-2-11 20 31,-1-2 10-31,0-6-3 16,-2-1-7-16,1 3-17 0,3 0-4 15,4 6-4-15,4 0-1 0,0 1-7 31,2-1-6-31,0 0 0 0,0 0 2 0,28 4 3 32,40 4 1-32,-17-8-1 15,0-5-3-15,-4 2-5 16,-6-2-7-16,-7 3-182 16</inkml:trace>
  <inkml:trace contextRef="#ctx0" brushRef="#br0" timeOffset="21845.7162">5395 12028 724 0,'0'-4'326'16,"5"-1"-141"-16,12 2-44 15,10 0-45-15,12 3-15 16,9 0-35-16,0 1-9 16,3 0-20-16,-5 2-8 0,-10-3-61 15,-8 3-68 1</inkml:trace>
  <inkml:trace contextRef="#ctx0" brushRef="#br0" timeOffset="22056.5619">5461 12129 394 0,'-1'0'269'0,"1"-1"31"15,6 1-103-15,-6 0-65 16,6 0-3-16,24 1-7 0,44 4-13 15,-33 0-36-15,2-2-16 16,-9-2-28-16,-1 1-12 16</inkml:trace>
  <inkml:trace contextRef="#ctx0" brushRef="#br0" timeOffset="22724.7911">6248 12088 545 0,'-7'-14'337'16,"-8"-13"-6"-16,10-4-188 16,6-2-41-16,12-1-58 15,8 6-9-15,11 3-7 16,0 8 4-16,3 16 8 15,1 6-5-15,-11 18-15 0,-3 3-3 16,-17 10-3-16,-10 1-6 16,-20 1-4-16,-11 1 0 15,-11-4-1-15,-4-2 1 0,7-9 3 16,8-3 1-16,17-11 0 16,6-5 0-16,13-5-8 15,2 0-1-15,14 0-1 16,8 2 2-16,14 5 13 15,4 0 7-15,-1 1 8 16,-3 1 1-16,-14 0-3 16,-9-1-5-16,-1-3-4 15,-6-2-2-15,-3-3-89 16,1-5-162-16</inkml:trace>
  <inkml:trace contextRef="#ctx0" brushRef="#br0" timeOffset="22866.9825">6660 12137 1188 0,'0'0'502'15,"0"-2"-298"-15,-3 2-56 16,2 0-90-16,1 0-70 16,0 0-344-16</inkml:trace>
  <inkml:trace contextRef="#ctx0" brushRef="#br0" timeOffset="23191.8318">6966 12202 578 0,'0'-5'328'16,"3"-8"-28"-16,-1-4-83 0,2-1-60 15,2-5-20-15,-1-4-21 16,0 1-6-16,1-6-12 0,-2 0-7 16,-4 6-42-16,0 4-14 15,-4 10-14-15,2 8-8 16,-2 4-6-16,3 7-7 16,-1 10-11-1,2 3-1-15,0 11 6 0,1 1 2 16,0-1 4-1,0 1 0-15,2-3 2 0,-3-2 1 16,3-1-37-16,3-3-76 16,3-1-236-16</inkml:trace>
  <inkml:trace contextRef="#ctx0" brushRef="#br0" timeOffset="23563.752">7386 12091 542 0,'-3'-10'382'0,"0"-9"15"16,-5 2-155-16,1 1-29 16,-6 0-61-16,-2 2-27 15,-7 3-51-15,-3 6-20 16,-3 5-39-16,-4 5-9 0,1 13-10 15,4 2-3 1,5 8 1-16,6 4 0 0,13-4 3 16,1 2 0-16,17-5-1 15,11-1 0-15,16-8 0 16,7-3 1-16,0-11 3 16,-6-4 4-16,-15-11 8 15,-7-3 6-15,-10-4 10 16,-5-4 7-16,-13-1-4 15,-2-1-4-15,-8 5-19 16,-2 3-27-16,-6-5-154 16,12 9-372-16</inkml:trace>
  <inkml:trace contextRef="#ctx0" brushRef="#br0" timeOffset="23803.848">7417 11851 622 0,'-3'-2'408'16,"-2"-1"-5"-16,5 2-212 15,0 1-43-15,0 0-75 16,5 0-26-16,25 4-20 15,38 7-10-15,-30-7-16 16,6 1-77-16</inkml:trace>
  <inkml:trace contextRef="#ctx0" brushRef="#br0" timeOffset="24183.2058">7748 11682 511 0,'0'0'324'0,"0"0"0"16,3 2-208-16,-3-2-41 16,0 0-28-16,14 4 5 0,37 10 4 15,-29-13 3 1,-4-2 5-16,-2-3 0 15,-3-2-7-15,-7-1-3 16,-1 1-5-16,-5 1-2 16,0 1-15-16,0 4-9 0,-1 0-21 15,0 0-7-15,0 4-1 16,-6 17 1-16,-6 36 2 16,12-24 0-16,5 8 3 15,-2-1 0 1,8 0 3-16,-1-5 1 0,-2-13 0 0,4-1-1 15,-5-12-68 1,-6-6-54-16,-3-7-281 16</inkml:trace>
  <inkml:trace contextRef="#ctx0" brushRef="#br0" timeOffset="24348.7955">7781 11857 702 0,'-1'0'379'0,"2"3"-92"15,-1-3-82-15,0 0-83 16,0 0-19-16,2 0-7 16,21 3 0-16,32 3-18 15,-23-6-19-15,-6-4-29 16,4 1-10-16,-4 1-103 0,-3 2-322 16</inkml:trace>
  <inkml:trace contextRef="#ctx0" brushRef="#br0" timeOffset="25234.3761">8345 11841 712 0,'3'-7'346'0,"3"-3"-110"16,-1 3-43 0,-2 12-73-16,2 11-39 15,4 21-65-15,0 9-4 0,7 14-2 0,0-2 0 16,2-7 0-16,1-6-2 15,0-13 1-15,-3-7 0 0,1-8 2 16,-3-6 5-16,-6-8 7 16,0-4 6-16,0-11 2 31,1-3-2-31,2-8-8 16,-1-7-4-16,1-9-5 0,-2-10 0 0,5-11-6 31,-1 4-1-31,-1 8-4 15,-2 12-1-15,-5 23 3 16,-2 11-3-16,3 17-1 16,5 10-1-16,4 14-1 15,2 4 2-15,5 0 1 0,-1-2 2 16,-4-9 0-16,1 0 1 16,-2-12 1-16,-3-5 0 15,-3-7 3-15,-1-4 2 16,-3-4 8-16,0-4 4 15,6-4 8-15,2-4 4 16,2-8 2-16,6-2 2 16,-6-12-4-16,3-3-4 15,-6-7-9-15,-5-2-9 0,-2 9-13 16,-6 6-30-16,-4 15-76 16,-1 6-70-16,-3 12-376 15</inkml:trace>
  <inkml:trace contextRef="#ctx0" brushRef="#br0" timeOffset="25551.6097">8324 12315 565 0,'-1'-2'327'15,"1"-2"-43"-15,6 2-98 16,-6 2-71-16,24 1-20 0,60 7-24 16,-16-2-10-1,19 0-29-15,2-2-11 0,-4-4-8 16,-6-2-3-16,-18 0-25 15,-11-1-70-15,-21 7-167 16,-13 6-191-16</inkml:trace>
  <inkml:trace contextRef="#ctx0" brushRef="#br0" timeOffset="26177.2865">8281 12739 412 0,'3'-1'248'0,"0"-1"-14"16,3 2-61 0,-6 0-57-16,0 0-22 15,1 10-22-15,12 13-10 16,26 34-12-16,-34-26-8 16,-2-2-17-16,-3-2-2 15,-1-7-2-15,-4-5 1 0,3-8 4 16,1-7 2-1,1-11 2-15,1-7-2 0,8-9-11 16,0 0-6-16,5-1-7 16,6 3 0-1,-2 5 13-15,1 6 6 0,4 9 8 16,-6 7 1-16,-2 7-10 16,1 6-5-16,-8 6-6 15,-1 2-2-15,-5-4-2 16,-2 1-1-16,-1-6 0 15,-1-3 2-15,0-7 3 16,-2-4 0-16,2-7-3 16,2 6-5-16,0-3-10 15,7-18-2-15,21-32-2 16,-10 35 3-16,5 4 4 16,0 5 0-16,-1 12 0 15,-1 3 0-15,-7 9 0 0,-2 5 1 16,-4 6 2-16,0 2 0 15,-4 1 1-15,-2-1 19 16,-1-8-154-16,0 0-147 16</inkml:trace>
  <inkml:trace contextRef="#ctx0" brushRef="#br0" timeOffset="26633.5758">8759 12662 483 0,'0'-2'297'0,"-5"-5"0"0,5-4-74 16,6 3-68-16,4-1-20 16,11 0-26-16,-1 1-9 15,0 2-20-15,0 1-12 16,-4 5-32-16,-6 5-9 16,-6 5-13-16,-2 2-3 15,-8 8-5-15,0 1 0 0,0 1 0 16,-3 3-2-1,4-9 2-15,0-2-2 0,6-5 0 16,1-5 1-16,11-4 0 16,6 0 2-16,6-2 1 15,5-3 0-15,-6 2 1 16,1 0-2-16,-10 0-1 16,0 3-3-16,-5 4 9 15,0 1-90-15</inkml:trace>
  <inkml:trace contextRef="#ctx0" brushRef="#br0" timeOffset="30387.6166">10963 8192 721 0,'17'-1'294'16,"16"1"-189"-16,-7 23-69 0,-4 19-6 15,-9 38-9 1,-6 21 9-16,-12 28 11 16,-4 14-6-16,1 5-4 15,3-5-3-15,15-15-11 0,11-15-2 0,11-19-4 31,6-11-2-31,-3-26 3 0,0-10 0 16,-11-24 5 0,-7-10 8-16,-5-8 9 15,-8-5 9-15,-3-1-12 0,-1 2-16 0,-1-1-16 16,-1 15-13 0,-7 69 4-1,-4-4 7-15,-1 37 3 16,-3 15 2-16,-8 42 0 0,3 2 2 15,1 13-1-15,3 10 1 16,14-14-1-16,4 0 1 16,9-7-1-16,9-14 0 15,1-12-1-15,4-3 1 16,-4-22 1-16,-4-6 2 16,-8-16 3-16,-7-16 0 0,-6-20 8 15,-5-11-44-15,1-30-288 16</inkml:trace>
  <inkml:trace contextRef="#ctx0" brushRef="#br0" timeOffset="30892.1314">11781 9596 908 0,'-1'4'322'16,"8"1"-244"-1,11 3-28-15,24-4-22 0,12-3 15 16,28-1-22-16,6-4-7 16,-1 0-5-16,2 3-2 15,-15 2-74-15,-11 3-54 16,-13 0-163-16</inkml:trace>
  <inkml:trace contextRef="#ctx0" brushRef="#br0" timeOffset="31296.9175">11859 9682 765 0,'-13'0'335'0,"-10"0"-159"15,6 0-78-15,26 0-61 16,11 0-13 0,20 1-23-16,28 0 10 15,22 4 7-15,6-2 1 0,13 1 3 0,-10-2-1 16,-15-3-1-16,-6-2 3 16,-31-2 13-16,-13-2 11 15,-24-6 11-15,-11-1-6 16,-12-5-20-16,-6-4-10 15,-1 0-14-15,1 0-1 16,9 5-7 0,4 2-20-16,8 8-16 0,8 3 1 0,3 10 16 31,7 1 18-31,4 9 26 16,-2 1 11-16,-6 6 23 0,-7 5 16 15,-15 5 14 1,-13-1-3-16,-14 2-22 15,-8 1-18-15,25-21-169 32</inkml:trace>
  <inkml:trace contextRef="#ctx0" brushRef="#br0" timeOffset="32476.3322">13357 8734 737 0,'3'-8'391'0,"0"-5"-108"16,-3 4-66-16,3 15-122 0,-1 12-44 15,2 27-53-15,3 16 4 16,1 24 5-16,-1 1 2 16,3-3 2-16,-1-7-1 15,2-15-1-15,1-4 1 16,-3-16-114-16,0-7-104 16</inkml:trace>
  <inkml:trace contextRef="#ctx0" brushRef="#br0" timeOffset="32832.278">13340 8756 816 0,'14'-17'413'16,"11"-12"-131"-16,12 4-126 15,5 3-37-15,7 14-65 16,2 6-26-16,-9 13-19 15,-7 6-5-15,-15 8 3 16,-15 2 4-16,-14 5 4 0,-11 5 1 16,-17-2 3-16,-1-5-1 15,7-14-8-15,5-7-19 16,22-9-46-16,5-2-8 16,13 1-10-16,6-3 8 15,10 4 35-15,0 6 6 16,3 7 15-16,-7 4 9 15,-7 5 17-15,-11 1 7 0,-11 1 10 16,-8-1 2-16,-18-1-2 16,-2-4-5-16,-11-9-70 15,3-5-84-15</inkml:trace>
  <inkml:trace contextRef="#ctx0" brushRef="#br0" timeOffset="33077.5518">13987 8867 916 0,'1'-3'394'0,"7"0"-192"0,7-1-75 15,17 3-67-15,5 0-7 16,3 0-25-16,-5 1-13 16,-2 2-44-16,-8 1-62 0</inkml:trace>
  <inkml:trace contextRef="#ctx0" brushRef="#br0" timeOffset="33243.8909">14031 8989 1048 0,'3'2'416'15,"8"4"-266"-15,5 2-48 0,14 0-44 16,4 3-8 0,2-5-23-16,4-4-32 0</inkml:trace>
  <inkml:trace contextRef="#ctx0" brushRef="#br0" timeOffset="33736.886">14710 8980 870 0,'-3'-8'366'16,"3"-18"-217"-16,7 0-41 0,8-17-37 15,5-5 3-15,3-9 16 16,-2-3 1-16,-3 8-13 16,-5 7-7-16,-8 14-15 15,-3 12 1-15,-3 11-2 16,-3 6-17-16,0 14-24 15,-1 8-13-15,-1 19-14 16,2 6 4-16,4 15 8 16,2 2 1-16,6-2 2 15,-1-1 1-15,3-16 1 16,0-6 0-16,0-15-66 16,1-6-74-16,8-8-289 15</inkml:trace>
  <inkml:trace contextRef="#ctx0" brushRef="#br0" timeOffset="34070.5861">15310 8763 778 0,'-2'-10'424'0,"-11"-13"-84"16,-4 1-72-16,-9 3-102 15,0 4-50 1,-3 11-82-16,6 5-31 0,0 13-28 15,-4 5-3-15,6 18 9 16,-4 2 6 0,13 13-1-16,9 3 2 0,13-4-1 15,12-4-1-15,11-18 4 16,4-8 1-16,12-12 9 16,-1-11 5-16,0-13 18 15,-1-6 21-15,-16-12 29 16,-6-4 3-16,-15-8-2 0,-6-2-18 15,-16 3-34-15,-5 7-15 16,-13 12-38-16,-5 6-27 16,-3 10-131-16,2 5-129 15</inkml:trace>
  <inkml:trace contextRef="#ctx0" brushRef="#br0" timeOffset="34259.7373">15316 8735 802 0,'-1'-1'440'16,"-1"1"-119"-16,-6 4-93 0,-8 9-129 15,-5 8-38-15,-10 15-24 16,0 7-8-16,2 4-11 16,2-3-5-1,12-7-11-15,3-5-93 16</inkml:trace>
  <inkml:trace contextRef="#ctx0" brushRef="#br0" timeOffset="34834.6989">15694 9107 237 0,'6'1'183'16,"4"0"59"-1,5-3-2-15,9-10-39 0,-3-4-22 0,7-12-54 16,-3-3-23-16,1-14-12 15,-2-11 2-15,-9-12-1 16,-2-6 5-16,-11-1-8 16,-3 3-11-16,-7 14-14 15,-5 6-7-15,-1 17-29 16,-4 7-10-16,-2 15-25 16,1 3-20-16,0 10-26 15,4 13-4-15,3 16 4 16,0 9 6-16,4 18 31 15,3 6 9-15,11 11 8 16,7 3 1-16,17-2 3 0,4-8 0 16,16-18-1-16,4-11 7 15,-2-17-155-15,1-6-158 16</inkml:trace>
  <inkml:trace contextRef="#ctx0" brushRef="#br0" timeOffset="35119.045">16279 8891 525 0,'-4'-8'329'0,"-6"-12"4"15,-3 3-75-15,-7 4-76 16,-5 3-40-16,1 10-79 16,0 3-30-16,5 15-46 15,7 5-7-15,5 10 2 16,5 5 4-16,10-3 2 15,2-2 0-15,12-10 5 16,7-7 4-16,5-10 9 0,3-4 9 16,-3-7 49-1,-8-6 16-15,-11-8 27 16,-8-1 0-16,-10-9-41 16,-7-3-50-16,-5 0-189 0,0-2-208 15</inkml:trace>
  <inkml:trace contextRef="#ctx0" brushRef="#br0" timeOffset="35629.8748">16650 9024 682 0,'0'-2'351'0,"0"0"-112"16,2-1-76-16,-2 1-25 15,0 1-30-15,-1 0-20 16,0 0-14-16,-4-15-3 16,-19-33-19-16,12 28-8 15,-5 3-21-15,0 3-14 0,0 11-25 16,-3 4-10-16,5 8-15 15,3 4 4-15,6 8 7 16,2-2 5-16,9 4 11 16,2-2 2-16,7-5 4 15,3-4 1-15,3-6 5 16,-1-1 2-16,0-4 7 16,-2-4 2-16,0 2 3 15,-1-4-2-15,-2 1-10 16,0 5-2-16,-5 7-8 15,3 6 0-15,-4 12 4 16,-2 6 4-16,-6 9 4 16,-6 1 4-16,-7 2 7 15,-6-4 9-15,-8-7 21 0,3-5 5 16,-3-15 24-16,1-8 9 16,-3-20-6-16,1-8-11 15,5-11-109 1,11-1-102-16</inkml:trace>
  <inkml:trace contextRef="#ctx0" brushRef="#br0" timeOffset="36139.6366">16773 9452 500 0,'2'0'295'32,"0"-1"-48"-32,1-2-46 0,-3 2-22 15,0-1-43-15,0 0-27 16,8-20-25-16,34-27-6 15,-31 23-2-15,1 4-3 16,-3 4-9-16,-3 0-2 16,-5 9-12-16,-1 4-22 15,1 12-23-15,0 6-9 16,1 14-15-16,0 4 12 16,0 5 6-16,0 1 1 0,4-6 0 15,0-1 24-15,3-9-169 16,2-5-127-16</inkml:trace>
  <inkml:trace contextRef="#ctx0" brushRef="#br0" timeOffset="36490.6485">17126 9421 668 0,'-2'-6'352'16,"-7"-10"-81"-16,2-1-54 16,-7 3-80-16,0 2-30 15,1 9-61-15,-4 3-25 0,2 9-33 16,1 6-14-16,3 6-4 16,3 6 5-16,7 5 8 15,2-2 5-15,10-2 3 16,2-9 0-1,9-6 5-15,-1-5 5 0,5-10 18 16,1-1 11 0,-9-10 21-16,-3-8 8 15,-13-3 1-15,-3-6-3 0,-12 2-32 16,0 1-38-16,-1 9-144 16,3 3-160-16</inkml:trace>
  <inkml:trace contextRef="#ctx0" brushRef="#br0" timeOffset="36656.8903">17094 9367 610 0,'-6'-3'368'0,"2"3"-51"0,2 3-109 16,-3 13-95-16,1 7-36 15,-6 10-22-15,2 3-12 16,5-3-7-16,1-2-72 15</inkml:trace>
  <inkml:trace contextRef="#ctx0" brushRef="#br0" timeOffset="38044.2237">17502 9068 423 0,'-8'-1'206'0,"2"-3"-81"15,13 0-74-15,30 2-25 0,22-4 8 16,41 3 54-16,23-4 31 0,48 0 24 16,27 0 2-16,40 4-20 31,7 3-19-31,4 1-23 0,-16 3-8 16,-56 1-14-1,-29 1-8-15,-62-5-19 0,-30-1-6 16,-29 1-9-16,-12-1-2 15,-14 0-92-15,0 0-153 16</inkml:trace>
  <inkml:trace contextRef="#ctx0" brushRef="#br0" timeOffset="40141.8962">17906 8561 663 0,'-22'-7'356'16,"-22"-10"-84"-16,10-5-42 15,17-11-103-15,9-5-52 16,21-6-73-16,11 3-15 16,13 8 11-16,8 10 14 0,-1 16 12 15,-2 7-2-15,-7 23-15 16,-5 8-5-16,-14 13 6 16,-10 7 4-16,-19-1 10 15,-13-2 1-15,-19 0-4 16,-8-3-4-16,-1-6-7 15,4-3-21-15,14-19-8 16,9-5 0-16,18-13 3 16,6-6 15-16,11-2 22 15,9-3 1-15,17 2 10 16,6 4 8-16,-8 9-18 31,-16 0 2-31,1-1-14 0,41 10-1 0,-8 5 2 0,-9-1 2 16,-24-10-211-16</inkml:trace>
  <inkml:trace contextRef="#ctx0" brushRef="#br0" timeOffset="40301.594">18317 8644 1324 0,'0'-3'621'15,"0"-8"-254"-15,0 6-201 16,-1 3-57-16,1-2-74 15,0 4-12-15,0 0-221 16,0 0-273-16</inkml:trace>
  <inkml:trace contextRef="#ctx0" brushRef="#br0" timeOffset="40654.9553">18497 8683 847 0,'3'-7'355'16,"7"-4"-183"-16,7-3-68 0,4-2-3 0,2-2 25 31,-3-6 10-31,-1-4 14 0,-3-6-5 15,-6-3-22-15,-3-1-17 16,-3 12-54-16,-3 3-11 16,-2 10-28-16,0 8-14 15,-2 8-14-15,2 6-5 0,1 16 0 16,1 6 1 0,2 10 10-16,-2 3 3 0,0-1 1 15,-1 0 1 1,2-4 2-16,5 5-20 15,-1-16-151-15,3-2-121 16</inkml:trace>
  <inkml:trace contextRef="#ctx0" brushRef="#br0" timeOffset="41002.1547">19106 8538 954 0,'-13'-11'449'0,"-11"-9"-184"16,1 3-67-1,-4 1-98 1,4 9-34-16,-3 6-44 16,-8 4-11-16,1 14-11 15,-1 5 0-15,6 8-4 16,9 1-3-16,18 4-2 0,7 2-1 15,25-3 3-15,8-1 3 16,6-11 8-16,2-7 7 16,-8-15 36-16,-2-9 18 15,-4-11 35-15,-8-7 6 16,-15-4-23-16,-10-6-18 0,-17 3-48 16,-6-1-27-16,-6 0-123 15,4 8-170-15</inkml:trace>
  <inkml:trace contextRef="#ctx0" brushRef="#br0" timeOffset="41428.0778">18988 8235 909 0,'1'-1'416'0,"4"1"-174"15,5-1-91-15,4 1-85 16,10 1-9-16,13 0-29 15,4 0-10-15,5-1-64 16,1-1-121-16</inkml:trace>
  <inkml:trace contextRef="#ctx0" brushRef="#br0" timeOffset="41842.1866">19357 8008 766 0,'7'4'330'31,"6"2"-168"-31,4 2-65 0,6-4-1 16,2 1-18-16,3-1-12 15,3-4-21-15,-2 0-5 16,-1-5-5-16,-4-3 0 16,-6-1-1-16,-4-4 0 15,-8 4-2-15,-4 5 0 16,-5 0-18-16,-2 4-8 0,-2 6-9 16,-2 7-7-16,1 6 6 15,0 3 2-15,2 7 1 16,6 0 1-16,-1 6 2 15,1 5 1-15,0-2 1 16,1-1-1-16,3-4 3 16,-2-5-2-16,0-5 3 15,-2-6 0-15,-2-9-85 16,2-2-52-16</inkml:trace>
  <inkml:trace contextRef="#ctx0" brushRef="#br0" timeOffset="42033.4213">19441 8219 915 0,'0'0'416'15,"4"-1"-195"-15,-10-10-52 16,27 8-80-16,7-4-10 16,16 3-5-16,18 8-9 15,-17-3-19-15,-5 4-2 16,-16-1-18-16,-5 2-5 0,-8 1-174 15</inkml:trace>
  <inkml:trace contextRef="#ctx0" brushRef="#br0" timeOffset="42732.6046">17938 9614 743 0,'2'-1'349'0,"10"-1"-108"0,-2-3-41 16,7-7-34-16,3-2-23 0,0-6-54 16,4-2-28-1,-1-8-21-15,0 1-1 0,-4-6 0 16,-1 1 0 0,-8 4 1-16,-2 3-2 15,-8 13-6 1,1 9-10-16,-3 14-23 15,-4 14-7-15,2 17-7 16,-1 11 3-16,3 5 6 16,2 1 1-16,5-5 3 0,2-3 1 15,3-8 3-15,1-7 1 16,1-13-22-16,-2-7-41 16,5-11-272-16</inkml:trace>
  <inkml:trace contextRef="#ctx0" brushRef="#br0" timeOffset="43090.6841">18566 9512 894 0,'-2'-9'425'0,"-7"-12"-155"16,-2 3-51-16,5 8-88 15,-6-1-40-15,0 11-76 16,-5 1-29-16,-5 15-20 16,2 4 1-16,-3 8 14 15,4 6 4-15,8 3 6 0,7 2 1 16,13-1 1-16,9-4 1 16,10-11 4-16,3-7 4 15,3-11 22-15,-1-8 27 16,-1-13 35-16,1-2 25 15,-9-11 15-15,-9-1-12 16,-14-3-20-16,-8-1-27 16,-10 3-39-16,0-1-13 15,-2 4-91-15,5 5-64 0,9 8-389 16</inkml:trace>
  <inkml:trace contextRef="#ctx0" brushRef="#br0" timeOffset="43336.0043">18752 9338 1142 0,'2'0'461'0,"5"-1"-284"0,7 0-60 16,11 0-60-16,6 1-12 16,8 0-32-16,0 1-4 15,-8 1-135-15,-3 2-357 0</inkml:trace>
  <inkml:trace contextRef="#ctx0" brushRef="#br0" timeOffset="43667.9393">19058 9380 678 0,'3'-4'337'0,"0"-3"-97"0,10-3-105 0,-2-3-15 16,3-4 3-16,0 0-1 31,-1 2 9-31,-3 0-7 0,-4 3-16 16,-4 2-12-16,-2 5-34 0,0 4-16 15,0 2-30 1,-1-1-12-16,1 0-12 0,0 4-1 0,0 23 5 16,3 37 0-1,0-23 3-15,-2 2 1 16,4-5 1-16,-2-7 1 0,5-7-3 15,2-5-71-15,4-11-323 16</inkml:trace>
  <inkml:trace contextRef="#ctx0" brushRef="#br0" timeOffset="44069.0527">19317 9255 877 0,'3'-7'425'0,"3"-3"-136"16,11 4-164-16,4 4-36 0,1 6-36 16,0 8-17-16,-5 4-11 15,-3 6 1-15,-8 2 4 16,-5-1 6-16,-9 5 3 15,-6-1 0-15,-7-6-4 16,0 2-7-16,4-8-10 16,4-1-4-16,8-6-1 15,3-2-2-15,7-2 15 16,5-3 9-16,10-1 3 16,1-1 1-16,8 1-13 15,1 0-7-15,-4 0-3 16,2 3-1-16,-11-3 1 15,-3 1 0-15,-5 3-4 16,-2-2-1-16,2 3-3 16,-4-1-4-16,0-2-42 15,3 3-93-15</inkml:trace>
  <inkml:trace contextRef="#ctx0" brushRef="#br0" timeOffset="46514.3837">13819 10367 648 0,'-3'-2'342'0,"-1"1"-91"0,4 1-74 16,0 0-80-16,1 0-27 15,29 5-28-15,39 6-6 16,-24-3-9-16,1 1-6 0,-3-4-10 16,-6 0-3-16,-11-3-114 15,-2-3-142-15</inkml:trace>
  <inkml:trace contextRef="#ctx0" brushRef="#br0" timeOffset="46685.0576">13864 10496 638 0,'-2'1'339'0,"6"-1"-78"0,5 1-36 15,14 0-65 1,9 1-25-16,12 2-51 15,4-2-20-15,-2 3-38 16,-4-1-9-16,-5 2-182 16</inkml:trace>
  <inkml:trace contextRef="#ctx0" brushRef="#br0" timeOffset="47062.3437">14638 10588 417 0,'4'-7'239'0,"2"-11"-32"0,2-4-37 15,5-6-23-15,2-5 0 16,0-12-2-16,-1-3-2 16,1 1-24-16,-8 1-14 15,0 18-12-15,-5 10-7 16,-3 12-25-16,1 6-20 16,-1 17-34-16,0 10-12 15,4 21-3-15,4 12 3 16,4 4 5-16,1 0 2 0,0-11 1 15,-3-9 1-15,0-9 0 16,-2-9-4-16,-3-4-96 16,0-2-90-16</inkml:trace>
  <inkml:trace contextRef="#ctx0" brushRef="#br0" timeOffset="47429.781">15252 10450 988 0,'-7'-15'437'16,"-11"-18"-214"-16,1 1-49 16,2 9-84-16,-2 3-35 15,1 15-69-15,-3 5-16 16,-3 17-9-16,0 8 6 15,2 13 24-15,0 7 5 0,9 1 4 16,7 2 1-16,10-6 2 16,7-4 0-16,11-5 2 15,9-7 0 1,9-10 2-16,4-8 1 16,1-10 7-16,-5-9 22 0,-9-14 31 15,-8-3 14-15,-14-14 11 16,-11-2-19-16,-24-4-40 15,-12-2-20-15,-15 9-29 16,4 4-28-16,6 15-189 16</inkml:trace>
  <inkml:trace contextRef="#ctx0" brushRef="#br0" timeOffset="47908.7636">15276 10483 892 0,'-9'7'360'16,"-16"14"-222"-16,-3 4-45 16,0 8-31-16,0 2-14 15,9-1-21-15,5-2-8 16,9-5-66-16,5 0-161 15</inkml:trace>
  <inkml:trace contextRef="#ctx0" brushRef="#br0" timeOffset="48295.9633">15602 10733 632 0,'5'-2'337'15,"2"-5"-97"-15,8-5-84 16,7-1-28-16,-3-12-51 16,8-1-13-16,-5-9 6 15,-4-3 6-15,-9-14 3 16,-5-4-7-16,-7-6-32 15,0 2-21-15,-2 18-16 16,0 12-2-16,-8 18-3 16,-4 3 2-16,-1 11-1 15,-2 5-5-15,5 11-4 16,1 7 6-16,7 15 2 16,4 4 2-16,5 5 3 0,9-1 1 15,11-3 1-15,7-6-1 16,12-2 1-16,1-3-2 15,-4-7-103-15,-3 1-95 16</inkml:trace>
  <inkml:trace contextRef="#ctx0" brushRef="#br0" timeOffset="48596.1169">16108 10663 436 0,'4'-7'294'16,"5"-2"-18"-16,-9-2-58 15,-1 0-24-15,1 2-38 16,-6-4-21-16,-2-1-33 16,-2 6-16-16,-4-1-41 15,-1 4-21-15,3 5-31 16,-1 2-8-16,-1 10-1 16,-1 3 5-16,8 6 8 0,2 2 2 15,11-2 2-15,6-3 4 16,7-8 4-16,-2-4 1 15,0-6 12-15,2-2 8 16,-10-5 11-16,5-2 3 16,-7-5-10-16,-4 1-4 15,-4 1-140-15,1 1-176 16</inkml:trace>
  <inkml:trace contextRef="#ctx0" brushRef="#br0" timeOffset="49134.8988">16345 10677 283 0,'8'-3'220'15,"5"1"18"1,0 0-42-16,-2-3-16 0,-3 2-16 15,0-5-11-15,-5 0-23 16,1-2-14 0,-7-5-27-16,-2-2-13 15,-9 0-18-15,-5-2-13 0,-3 8-32 0,-2 5-15 16,-1 6-28-16,1 5-1 16,3 4 9-16,2 2 7 15,14 8 13 1,5-1 2-16,6-2 2 0,7-1-1 15,4-4 1-15,3-3 2 16,3-4 1-16,2-1 3 0,-4-4 3 16,0-2-3-16,-6-1 4 15,-2-1-1-15,-3 3-3 16,-3 2-1-16,2 10-7 16,-1 6 0-16,-1 9 1 15,0 3 2-15,-7 8 3 16,-3 1 1-16,-9 3 1 15,-6-3 3 1,-5-7 5-16,-5-4 3 0,-3-10 5 16,-1-5 2-1,-3-11 1-15,1-6 1 16,8-11-4-16,3-4-5 16,14-3-49-16,8 0-51 0,14 4-181 15,8 5-264-15</inkml:trace>
  <inkml:trace contextRef="#ctx0" brushRef="#br0" timeOffset="49508.8894">16526 11083 536 0,'1'-4'284'0,"9"2"-40"16,-1-5-55-16,2-4-35 16,4 6-8-16,-6-6-19 0,4 2-7 15,2 1-9-15,-9-8-3 16,0 7-14-16,-2-1-7 15,-4 5-22-15,0 6-18 16,1 5-26-16,-1-6-11 16,0 0-7-16,1 11 0 15,9 41 0-15,-3-30 0 0,1 6 0 16,2-1 0-16,-2-3 0 16,-3 1 0-16,0-9-45 15,2-4-73-15,-1-6-329 16</inkml:trace>
  <inkml:trace contextRef="#ctx0" brushRef="#br0" timeOffset="49888.3564">16997 11144 427 0,'0'-4'270'16,"-3"-4"17"-16,-3-2-50 15,-5-5-29-15,0 0-14 16,-3 1-40-16,-2-1-26 0,-5 1-55 16,-1 5-28-16,-1 3-42 15,3 4-6-15,1 8-8 16,-1 3 2-16,9 8 8 15,1 3 0-15,10 3 1 16,4 0 1-16,10-4 3 16,9 1 2-16,8-6 2 15,1-5 3-15,4-5 6 16,-4-4 2-16,-10-11 5 16,-3-2 2-16,-15-2-3 15,-2-1-2-15,-9 1-99 16,-5-1-184-16</inkml:trace>
  <inkml:trace contextRef="#ctx0" brushRef="#br0" timeOffset="52212.8386">17640 10764 331 0,'-16'-4'244'0,"-16"-6"47"16,10-6-63-16,11-11-83 16,5-6-30-16,8-3-55 15,8-1-14-15,11 4 3 16,6 8 10-16,7 5 21 16,2 4 2-16,8 13-11 15,-2 6-16-15,-2 20-32 0,-8 5-6 16,-16 4-8-16,-10 4-1 15,-25-1 0 1,-12 3 0-16,-22 1 1 0,-2 1 0 0,2-5 0 16,3-9-1-1,19-10-10-15,5-8-8 16,10-8 0-16,3-4 5 16,12-4 3-16,2-1 5 15,13 2 1-15,4 0-4 16,5 6 8-16,11 2-1 15,5 8-3-15,7 6 0 16,-2 5 0-16,-6 0-1 16,-9 0 0-16,-7-2 3 15,-4-4-108-15,-4-3-135 16</inkml:trace>
  <inkml:trace contextRef="#ctx0" brushRef="#br0" timeOffset="52394.8696">18068 10786 1117 0,'0'1'516'15,"-3"-1"-208"-15,1 3-61 16,1-3-95 0,0 0-30-16,0 0-66 0,0 0-26 15,0 0-84-15,0 0-157 16</inkml:trace>
  <inkml:trace contextRef="#ctx0" brushRef="#br0" timeOffset="52831.0323">18292 10853 490 0,'8'-3'320'0,"6"-2"-31"0,3-5-67 15,1-5-33-15,1-4-42 16,-2-4-14-16,0-2-12 16,1-2 1-16,-4-2-12 15,-3 1-9-15,-5 3-19 16,-3 1-14-16,-3 8-25 16,1 7-13-16,2 5-30 15,-3 8-10-15,0 12-8 16,0 6-2-16,0 11 10 15,1 7 4-15,0 4 6 16,1 4 0-16,0-3 4 0,1-1 0 16,7-12-4-16,5-2-71 15,7-14-262-15</inkml:trace>
  <inkml:trace contextRef="#ctx0" brushRef="#br0" timeOffset="53177.7337">18947 10737 848 0,'-10'-10'421'0,"-12"-8"-137"16,-1 0-58-16,-4 4-84 15,-3 3-36-15,-3 9-53 16,0 3-19-16,-2 10-17 15,4 6-5-15,6 7-4 16,5 6 2-16,11 10-5 16,7 1 2-16,9 4-1 0,9-3 0 15,14-11 1-15,9-3 1 16,14-17 2-16,2-11 9 16,-5-13 15-16,-10-9 12 15,-18-11 26-15,-6-2-3 16,-16-3-13-1,-7-1-19-15,-12 6-42 0,-15 5-11 0,0 8-104 16,-1 7-98-16</inkml:trace>
  <inkml:trace contextRef="#ctx0" brushRef="#br0" timeOffset="53416.9101">18858 10504 896 0,'8'0'426'15,"6"-1"-179"-15,6-3-112 16,6 8-30-16,3 0-60 0,3 3-23 15,1-1-53-15,2 0-116 0</inkml:trace>
  <inkml:trace contextRef="#ctx0" brushRef="#br0" timeOffset="53800.279">19259 10341 819 0,'5'-2'329'0,"6"-2"-186"0,4 2-50 16,9 2-27-16,3 0-2 15,1 0-16-15,-1-1-1 16,-8-4 1-16,-8 1 0 15,-4-1 5-15,-5 2 2 16,-2 3-7-16,-1 1-10 0,0-1-19 16,0 0-10-16,-1 3-7 15,-9 22 1-15,-6 38-3 16,11-26 1-16,6 5-1 16,1-2 3-16,5-9 1 15,1-1 0-15,-1-12 3 16,2-3 0-16,-5-8 3 15,0-2-28-15,-3-4-117 16,-6-2-113-16</inkml:trace>
  <inkml:trace contextRef="#ctx0" brushRef="#br0" timeOffset="53957.858">19213 10515 864 0,'6'0'424'0,"4"0"-146"15,13-1-107-15,7-1-20 16,12 1-49-16,0-2-26 16,0 2-42-16,-4-1-16 15,-5 0-87-15,3 2-89 0</inkml:trace>
  <inkml:trace contextRef="#ctx0" brushRef="#br0" timeOffset="54240.792">19596 10842 1132 0,'0'0'493'16,"0"1"-234"-16,-3 1-67 0,2-2-85 15,1 0-20 1,0 0-50-16,0 0-15 16,0 0-134-16</inkml:trace>
  <inkml:trace contextRef="#ctx0" brushRef="#br0" timeOffset="54645.4145">19944 10817 633 0,'4'-7'325'16,"3"-4"-106"-16,4-2-57 16,1-4-5-16,6-4-2 15,-2-4-1-15,3-5-20 16,-4 1-20-16,-5 6-35 15,-1 5-12-15,-5 7-6 16,-1 4-4-16,-3 7-29 16,0 6-16-16,0 10-19 15,1 10-7-15,-1 10 9 0,3 6 2 16,2 9 3 0,-2-1 3-16,3 1 1 0,-2-6 1 15,-1-13 2-15,4-6 0 16,1-16-16-16,4 0-112 15</inkml:trace>
  <inkml:trace contextRef="#ctx0" brushRef="#br0" timeOffset="55055.5844">20621 10761 651 0,'-7'-8'376'0,"-8"-13"-30"0,-4-2-68 16,-5-1-76-16,-1 2-40 16,-1 6-75-16,-3 2-37 15,3 9-40-15,-3 2-6 16,-1 7-3-16,1 8 4 15,2 10 2-15,1 4 0 16,7 9 2-16,5 3 1 16,13 4-1-16,8 1 0 0,16-1-1 15,7-6 1 1,10-6 0-16,1-10 2 16,2-17 4-16,2-3 3 0,-7-21 8 15,-2-10 1-15,-14-8 3 16,-10-8-4-16,-15 2-16 15,-10 5-16 1,-10 7-67-16,-3 5-70 16</inkml:trace>
  <inkml:trace contextRef="#ctx0" brushRef="#br0" timeOffset="55489.0364">20633 10543 691 0,'1'-8'331'0,"5"-9"-109"16,3-1-29-16,1-5-35 15,1 0-14-15,-2-1-27 0,1-1-10 16,-2 0-25-16,0 7-11 16,-3 6-21-16,-3 4-8 15,-1 7-15-15,-1-1-6 16,0 2-13-16,0 0-4 15,-1 0-6-15,1 0-2 16,-2 0-2-16,1 5 2 16,0 25 4-16,-1 33 1 0,5-22 2 15,3-3 1-15,8-3 1 16,6-3 1-16,1-9-138 16,1-3-118-16</inkml:trace>
  <inkml:trace contextRef="#ctx0" brushRef="#br0" timeOffset="55943.5376">20901 10433 754 0,'0'-8'353'16,"5"-7"-135"-16,7 0-49 0,3 2-48 16,2 0-9-16,3 3 0 15,-3 1-8-15,3 8-21 16,-1 1-15-16,-4 7-39 16,-2 2-10-16,-7 3-9 15,-10 3-2-15,-7 0-3 16,-8 5 1-1,-3 3 0-15,4 2-1 16,6-1 1-16,4-1 1 16,6-5-1-16,2-6 1 0,5-4 1 15,5-1 2-15,9-6 1 16,7 0 0-16,9-1-1 0,4-1-1 16,-2-1-4-16,0 1 0 15,-7 0-1-15,-4 1 0 16,-6 0 0-16,-5 0 0 15,-7 1-1-15,-4 0-2 16,-2 0 18-16,0 5-107 0</inkml:trace>
  <inkml:trace contextRef="#ctx0" brushRef="#br0" timeOffset="61463.5596">13612 12211 563 0,'-4'2'261'0,"-4"3"-114"16,5 2-23-1,7-4-21-15,14 3-7 0,12-3-12 16,9-3-21-16,14 2-35 0,0-3-10 16,0 0-14-16,-3 2-54 15,-17 3-213-15</inkml:trace>
  <inkml:trace contextRef="#ctx0" brushRef="#br0" timeOffset="61642.9995">13617 12397 1017 0,'14'0'399'0,"13"0"-261"16,10 0-31-16,16 2-30 15,-1-1-23-15,7 3-39 16,2-1-75-16</inkml:trace>
  <inkml:trace contextRef="#ctx0" brushRef="#br0" timeOffset="62012.6859">14437 12388 517 0,'-2'-8'258'16,"4"-14"-54"-16,2-5-59 0,9-10-38 16,3-8-6-16,5-8-11 15,-2-1 4-15,-1 6 18 16,-3 8 7-16,-10 13 17 15,-2 8-5-15,-3 15-50 16,-4 0-29-16,2 22-55 0,1 8-16 16,4 13 11-16,5 14 6 15,5 11 3-15,-1 4 3 16,-3 8 1-16,2-4 1 16,-4-13 2-16,4-8 14 15,-3-18-136 1,1-3-99-16</inkml:trace>
  <inkml:trace contextRef="#ctx0" brushRef="#br0" timeOffset="62517.2752">15035 12180 719 0,'-10'-21'396'0,"-17"-16"-52"15,2 10-153-15,-4 11-111 16,-3 8-30-16,-3 14-46 16,-1 6-17-16,3 16-16 0,3 7 3 15,9 10 7 1,10 5 7-16,16 5 12 0,11 5 7 16,17-7 5-1,8-5 1-15,16-15 5 16,0-11 2-16,0-16 5 15,-6-8 5-15,-18-17 11 0,-3-11 12 16,-12-17 25 0,-7-6 5-16,-11-10-7 0,-4 3-14 0,-16 12-40 31,-3 8-15-31,-9 11-14 16,-1 8 2-16,6 7-84 0,4 6-48 0,7 6-109 15,7 1-51-15,4 0 32 16,3-5 54-16,4 2 169 15,-2 3 100-15,0 0 136 16,0 0 23-16,0 1-35 16,0 0-39-16,0 0-48 15,4 17-12-15,-8 47-3 16,-16-24-5-16,-3 12-24 0,-6-3-11 31,8 6-16-31,8 0-7 16,10-14-61-16,3-5-109 15</inkml:trace>
  <inkml:trace contextRef="#ctx0" brushRef="#br0" timeOffset="63294.7466">15453 12566 646 0,'3'0'323'16,"7"-9"-70"-16,2-4-67 15,6-2-56-15,2-9-23 16,2-8-52-16,-1-6-12 0,-2-15-5 15,-2-3-1-15,-8-9 4 16,-2 0 0-16,-8 4 5 16,0 5 4-16,-8 15-7 15,0 7-10-15,-6 22-33 16,-6 8-23-16,-5 16-27 0,-1 16 3 16,3 11 16-16,5 9 13 15,15 12 19 1,5 2 4-16,15 6 1 0,8 0 0 15,9-8 1-15,3-10 1 16,10-16-14-16,0-9-43 16,6-12-121-16,1-2-79 15,-4-11-111-15,-4-3 35 16,-6-9 128-16,-3-6 97 16,-10 1 220-16,-7-2 52 15,-14-3 55-15,-3 0 5 0,-7-3-48 16,-4-4-27-1,-6 0-35-15,-5 0-16 16,-3 8-42-16,-1 1-18 16,-4 13-41-16,1 8-16 0,0 16-18 15,3 10-2-15,11 13 16 16,9 3 9-16,13-4 14 16,10-2 6-1,11-14 5-15,4-8 3 0,-1-10 10 16,-4-8 4-16,-7-8 8 15,-8-4-2-15,-10-7-46 16,-1 4-76-16</inkml:trace>
  <inkml:trace contextRef="#ctx0" brushRef="#br0" timeOffset="63767.2218">16164 12494 695 0,'3'-8'350'0,"9"-3"-105"16,-2-3-41-16,1-2-60 15,1 0-16-15,-9-6-27 32,0 3-11-32,-9-3-26 15,-9 3-19-15,-6 7-37 16,-3 3-14-16,2 13-25 15,-2 7-3-15,5 15-4 0,2-1 3 16,7 7 14-16,9-2 5 16,5-7 13-16,7 1 4 15,4-14 8-15,7-3 3 16,-1-7 5-16,-1-5 0 16,-3-2-3-16,-3-1-4 15,-2 6-7-15,-1 4-3 0,2 13 2 16,0 5 0-16,0 12 2 15,-1-1-2-15,-6 6 0 16,-6 2 0-16,-15-3 4 16,-7 1 3-16,-10-7 5 15,-2-6 2-15,3-13 12 16,4-10 4-16,4-12-1 16,5-5-4-16,4-6-54 15,8-1-32-15,11 1-96 16,8 4-86-16,12 9-191 15</inkml:trace>
  <inkml:trace contextRef="#ctx0" brushRef="#br0" timeOffset="64068.8517">16431 12851 876 0,'3'-1'376'16,"6"-5"-201"-16,0-1-37 0,2-4-36 16,0-3-8-16,-2-3-7 15,2-2 3-15,-4 2-8 16,1 2-6-16,-3 6-12 16,-5 4-11-16,0 5-40 15,0 2-13-15,0-2-16 16,0 0-5-16,1 24 21 15,3 33 3-15,-2-22-1 16,-1-1 1-16,1-2-22 16,-2-2-57-16,3-11-167 0,2-1-154 15</inkml:trace>
  <inkml:trace contextRef="#ctx0" brushRef="#br0" timeOffset="64403.5949">16786 12908 324 0,'7'-10'265'16,"3"-4"24"0,-3-1-56-16,-2 2-14 15,-9 1-34-15,2 2-28 16,-8-1-35-16,-4 2-19 16,-3 0-41-16,-9 2-9 0,1 5-32 15,1 2-16 1,3 9-25-16,4 5-3 15,6 6 10-15,3 6 6 16,8 3 13-16,5 0 3 0,10-2-2 16,4 0 1-16,10-11 4 15,2 0 4-15,2-10 8 16,-3-7 6-16,-6-10 24 16,-5-7 15-16,-12-6 2 0,-7-5-4 0,-16-4-35 31,-6 3-17-31,-5 6-110 15,1 6-122-15</inkml:trace>
  <inkml:trace contextRef="#ctx0" brushRef="#br0" timeOffset="65659.1108">17260 11937 694 0,'-30'16'343'0,"-27"29"-91"15,2 9-70-15,16 20-80 16,10 8-24-16,23 15-52 16,10 5-11-16,17-12-4 15,3-6-2-15,2-23 3 0,5-10 1 16,3-12-36-16,3-10-35 15,10-15-273-15</inkml:trace>
  <inkml:trace contextRef="#ctx0" brushRef="#br0" timeOffset="66283.7064">17768 12376 392 0,'-9'1'212'0,"-14"3"-28"16,-6-4-14 0,-8-11-11-16,-1-4-3 15,4-12-23-15,4-5-20 0,16-6-43 16,4 4-17-1,10 2-35-15,11-1-19 16,12 11 1-16,11 3 5 0,12 12 16 16,1 7 13-1,4 10-8-15,-4 8-5 16,-9 12-3-16,-10 4-2 16,-24 3 3-16,-12 6 1 0,-30 0-1 15,-9 6 0-15,-13 0-6 0,2-4-3 16,11-10 0-1,10-11-4-15,15-13-11 16,7-7-2-16,11-6-7 16,1-5-3-16,15 1 3 0,4-2-5 15,16 6 15 1,9 5 10-16,6 9 21 16,1 4 8-16,-9 7-1 15,-6-2-1-15,-14-2-8 16,-4 0-3-16,-7-9 14 15,1 1-68-15</inkml:trace>
  <inkml:trace contextRef="#ctx0" brushRef="#br0" timeOffset="66900.7182">17503 10261 641 0,'-16'-5'373'0,"-15"-1"-61"0,-12 11-119 16,-5 9-36-16,-1 29-60 15,2 14-24-15,18 24-34 0,9 9-12 16,17 6-6-16,11 5-3 16,11-3-6-16,4-6 0 15,7-19-1-15,3-11-4 16,16-22-499-16</inkml:trace>
  <inkml:trace contextRef="#ctx0" brushRef="#br0" timeOffset="67533.3944">21288 10279 1014 0,'15'14'415'0,"8"10"-238"16,8 34-90-16,-2 10 6 15,-8 16-13-15,-9 1-14 16,-13 2-15-16,-8 1-10 16,-13-2-8-16,-2-9-2 15,-6-22-5-15,5-13-4 0,7-19-9 16,6-4-1-16,9-6-65 15,5-4-88-15</inkml:trace>
  <inkml:trace contextRef="#ctx0" brushRef="#br0" timeOffset="68229.8976">18102 12434 1330 0,'-2'2'586'0,"-3"-1"-294"16,2 0-58 0,2-1-95-16,0 0-41 15,1 0-59-15,0 0-19 16,0-1-63-16,0 0-83 16</inkml:trace>
  <inkml:trace contextRef="#ctx0" brushRef="#br0" timeOffset="68615.8565">18362 12383 616 0,'6'-7'318'0,"10"-11"-70"0,2-1-56 15,5-5-31-15,-4-3-6 16,-2-6-6-16,-4-2-1 16,-8 4-25-16,1 6-12 15,-6 11-32-15,-1 7-30 0,-1 6-38 16,2 2-13-16,-1-1-20 15,0 1 7 1,1 29 12-16,1 42 1 16,3-13 2-16,2 5 2 15,0 4 1-15,2-10 2 0,2-13 0 16,-2-13 29-16,-1-9-145 16,6-6-81-16</inkml:trace>
  <inkml:trace contextRef="#ctx0" brushRef="#br0" timeOffset="68964.5797">18962 12298 737 0,'-10'-11'398'15,"-5"-5"-102"-15,-7 3-100 16,-6 2-37-16,-8 9-64 16,-1 2-28-16,-3 11-41 0,2 8-7 15,4 12-9-15,5 6-4 16,13 8-2-16,6 0-2 16,14 1-1-16,13-9 1 15,15-10 1-15,13-4 3 16,9-12 8-16,-2-4 4 0,-5-13 12 31,-10-7 7-31,-15-15 24 0,-9-3 18 0,-10-12 3 0,-2-6-7 16,-8-3-27-16,0 1-47 31,-6 10-144-31,-6 5-35 0</inkml:trace>
  <inkml:trace contextRef="#ctx0" brushRef="#br0" timeOffset="83909.5187">19350 11850 447 0,'5'-2'268'0,"3"-1"2"0,-4 0-39 0,-7 1-72 32,-4 2-43-32,-8 1-77 0,-7 1-31 0,-8 2-8 15,-3-1 2-15,-1 2 1 16,2 0-3-16,7 4-6 0,0 1-3 31,6 3 0-31,3 1-1 0,2-3 1 0,7 2 2 31,1 0 9-31,4-3 7 16,0 6 15-16,-2-6 4 0,1-1-5 0,0 1-5 31,1-7-7-31,1 2-2 16,1-4 6-16,0-2 2 0,0 0-1 15,1 0-4-15,24-4-10 16,31 0-1-16,-21 11-1 16,4 3 1-16,0 8 1 15,-4 2-2-15,-9 3-1 16,-11 0 7-16,-15-4 18 16,-12 0 8-16,-21-3 14 15,-6-7 1-15,-9-8-1 16,5-5-8-16,13-8-90 15,4 1-60-15</inkml:trace>
  <inkml:trace contextRef="#ctx0" brushRef="#br0" timeOffset="84460.652">19578 11968 981 0,'12'3'418'0,"14"18"-202"0,11 15-102 0,9 31-31 16,-1 17 2-16,-14 30-16 15,-14 7-11-15,-37 2-31 16,-16-5-6-16,-11-25-4 15,-5-11 0-15,14-28 4 16,5-10 1-16,11-22 6 16,3-9 2-16,4-14-40 15,1-10-82-15</inkml:trace>
  <inkml:trace contextRef="#ctx0" brushRef="#br0" timeOffset="93518.6602">1840 14425 704 0,'-4'0'355'0,"-2"0"-117"0,7 3-81 0,-1-3-92 31,29 0-16-31,52 4-16 0,-27-4-11 0,1 3-11 16,-2-2-5-16,-11 2-81 15,-5-1-60-15</inkml:trace>
  <inkml:trace contextRef="#ctx0" brushRef="#br0" timeOffset="93668.7281">1874 14561 711 0,'-1'1'343'15,"1"1"-144"-15,10 2-50 0,25-2-81 16,10 3-17-16,12-4-17 15,7-2-11-15,1-4-220 16</inkml:trace>
  <inkml:trace contextRef="#ctx0" brushRef="#br0" timeOffset="94050.8484">2697 14475 413 0,'7'-17'233'16,"8"-26"-1"-16,0-3-15 15,-5-10 4-15,-2-3-11 16,-7 6-35-16,-1 8-11 0,-3 19-22 16,-2 8-12-1,-2 17-44-15,2 8-29 0,0 16-48 16,4 12-11-16,5 18-3 16,5 8 2-16,3 10 3 15,2 1 2-15,0-12 3 16,1-8 0-16,1-21 1 15,1-5-44-15,1-7-134 16,-1-4-115-16</inkml:trace>
  <inkml:trace contextRef="#ctx0" brushRef="#br0" timeOffset="94419.6234">3281 14263 808 0,'-5'-10'407'16,"-10"-12"-103"-16,-6 2-43 15,-4 9-80-15,-7 4-37 16,-2 10-79-16,-1 10-30 16,2 12-26-16,9 9-7 15,7 18-3-15,8 4-3 16,12 9 1-16,0-2 0 15,14-11 1-15,9-7-3 16,11-16-3-16,12-8-1 0,15-13-1 16,2-7 4-1,-3-16 10-15,-5-7 8 0,-18-15 53 16,-13-8 20 0,-14-11 13-16,-8-8 1 0,-13 3-48 15,-7 6-21-15,-13 17-27 16,-8 11-13-16,-7 19-18 0,0 7-39 15,5 14-168 1,4 6-236-16</inkml:trace>
  <inkml:trace contextRef="#ctx0" brushRef="#br0" timeOffset="94622.4893">3408 14313 813 0,'0'-4'527'31,"0"-1"-9"-31,-7 5-283 0,-3 3-70 0,-7 13-98 31,-9 8-29-31,-6 19-20 16,-3 6-3-16,4 1-10 0,5-1-1 16,11-12-120-16,7-4-147 15</inkml:trace>
  <inkml:trace contextRef="#ctx0" brushRef="#br0" timeOffset="95037.8747">3762 14580 1101 0,'0'-1'559'15,"0"1"-180"-15,4-4-209 16,-4 2-55-16,0 1-132 15,0 0-65-15</inkml:trace>
  <inkml:trace contextRef="#ctx0" brushRef="#br0" timeOffset="95562.996">4117 14652 519 0,'0'6'225'0,"4"-1"-69"16,3-1-20-16,10-9 21 15,7-6 8-15,6-14-31 16,4-13-17-16,1-9-24 0,-2-11-10 0,-9-12-2 15,-8-1-4-15,-18-4 7 32,-9 10-3-32,-11 19-5 0,-5 14-5 15,-4 25-33-15,-2 7-14 16,2 22-26 0,5 8-4-16,11 14-5 15,11 9 0-15,16 13 4 16,7 1 2-16,15 0 3 15,1-7 2-15,9-13-2 16,2-5-12-16,2-13-113 0,0-7-81 16,-4-10-270-16</inkml:trace>
  <inkml:trace contextRef="#ctx0" brushRef="#br0" timeOffset="95815.4207">4741 14512 795 0,'-5'-8'399'15,"-5"-4"-128"-15,-5-3-37 0,-6 0-58 16,-4-2-29-16,-5 4-47 16,-1 5-22-16,1 8-50 15,3 10-16-15,9 11-14 16,6 2-4-16,10 7-4 16,2-1 0-16,14-3 1 15,2-4 0-15,16-7 3 16,5-5 1-16,-3-11 6 15,-1-1 5-15,-11-11 7 16,-6-1 2-16,-6-6-4 0,-7-2-46 16,-6-3-248-16</inkml:trace>
  <inkml:trace contextRef="#ctx0" brushRef="#br0" timeOffset="96294.645">4985 14609 688 0,'5'-6'352'15,"2"-6"-93"-15,1 2-45 0,-1-2-62 16,-4-1-20-16,-2 0-28 15,1-2-9-15,-6 2-11 16,-3-2-10-16,-7 3-13 16,-6 2-7-16,-5 5-18 15,-1 5-9-15,-2 9-20 16,4 5-7-16,7 7-7 16,3-1-3-16,14-3 0 0,2-3-3 15,12-4-10-15,6-1-4 16,6-9-5-16,0 1 3 15,-2-8 14-15,-6-3 6 16,-3 7 6-16,-1 3-1 16,1 12 1-16,1 8 2 15,-4 10 3 1,-2 1 4-16,-9 6 2 0,-2-1 0 16,-9-3 3-16,-4-1 3 15,-1-7 6-15,-5-8 5 16,0-14 5-16,-1-6 0 15,-5-17-21-15,8 0-54 16,3-5-364-16</inkml:trace>
  <inkml:trace contextRef="#ctx0" brushRef="#br0" timeOffset="96722.8012">5068 14940 607 0,'-1'-2'365'0,"-2"-1"-47"15,7-1-144-15,-4 3-17 16,0-1-43-16,15-7-7 16,35-24-2-16,-28 19-8 15,-4 0-18-15,1 0-5 16,-7 4-5-16,-1 0-1 0,-8 6-6 15,0 3-7 1,-3 4-26-16,0-3-12 0,-2 0-14 16,1 15-1-16,1 43-2 15,0-30 0-15,5-2-46 16,3-2-84-16,2-4-274 16</inkml:trace>
  <inkml:trace contextRef="#ctx0" brushRef="#br0" timeOffset="97042.8415">5479 14978 719 0,'1'-9'379'16,"-1"-6"-112"-16,-1-1-96 16,3 4-15-16,-3-2-28 15,-1 1-11-15,-6 0-14 0,-9 4-16 16,1 5-46-16,1 4-16 0,-3 9-27 15,9 6-7 1,-2 7 0-16,3 4 0 16,9 4 1-16,5-4 1 0,11-3-2 15,2-7 0 1,6-11 1-16,1-5 4 0,-3-8 21 16,1-3 26-1,-13-12 30-15,-4-2 12 16,-9-8-10-16,-5-4-20 15,0 1-88-15,-2-1-88 16</inkml:trace>
  <inkml:trace contextRef="#ctx0" brushRef="#br0" timeOffset="97733.5002">5915 14449 783 0,'-17'-17'452'16,"-14"-13"-93"-16,1-12-156 16,4-1-65-16,11-1-77 15,12 5-28-15,16 7-26 16,13 7 5-16,7 10-4 15,-2 4 7-15,3 20 7 16,-4 8-3-16,-2 14 0 16,-6 7 1-16,-19 6-2 0,-8 3-1 15,-23 5-4-15,1 2-2 16,-14-4-2-16,-3-10-2 16,2-12-43-16,0-14-13 15,16-14-6-15,7-4-3 0,14-11 30 16,5 2 22-1,17 0 26-15,7 0 15 16,18 11 28-16,1 3 5 16,-2 11 2-16,-6 7-5 0,-10-3-7 15,0 4-7-15,-5-9-13 16,0-4-4-16,0-7 15 16</inkml:trace>
  <inkml:trace contextRef="#ctx0" brushRef="#br0" timeOffset="98250.2284">6754 14162 839 0,'2'-4'457'0,"-1"4"-133"16,-1 8-108-16,0 26-134 16,-4 15-35-16,-1 29-13 15,3 5-5-15,2-4-9 16,3-7-2-16,6-24-3 16,2-11 6-16,-1-17-123 15,-2-10-149-15</inkml:trace>
  <inkml:trace contextRef="#ctx0" brushRef="#br0" timeOffset="98410.7344">6536 14449 972 0,'0'0'434'0,"6"1"-149"0,11 0-88 16,26-1-31-16,17-1-4 15,21-6-55-15,4-1-28 16,-4 0-44-16,-6-4-28 15,-7 6-513-15</inkml:trace>
  <inkml:trace contextRef="#ctx0" brushRef="#br0" timeOffset="98856.9837">7408 14553 535 0,'2'-6'372'16,"5"-2"-19"-16,8-12-111 0,2-6-46 0,8-15-72 31,4-6-16-31,-2-6-9 0,-3-2-1 0,-6 3-20 16,-4 6-12-16,-5 11-26 15,-2 10-7-15,-4 12-4 16,-3 10-11-16,-4 14-17 15,0 8-5-15,-1 22-12 16,3 11 4 0,3 21 7-16,6 5 2 0,2-2 4 15,5-6 2 1,3-18-32-16,3-8-68 0,6-15-211 16</inkml:trace>
  <inkml:trace contextRef="#ctx0" brushRef="#br0" timeOffset="99173.7334">8103 14291 1227 0,'-21'-20'567'0,"-26"-13"-267"15,4 2-78-15,6 14-127 16,1 11-49-16,14 20-48 15,1 13-7-15,4 19-2 16,7 10 0-16,10 11 4 16,1-3 0-16,14-9 0 15,9-5-2-15,12-20-6 16,11-7-4-16,9-16 0 16,3-12 4-16,-1-12 16 0,-6-8 10 15,-16-16 30-15,-14-6 24 16,-26-12 5-16,-11 1-3 15,-21 4-25-15,-8 7-29 16,-1 20-33-16,1 8-63 16</inkml:trace>
  <inkml:trace contextRef="#ctx0" brushRef="#br0" timeOffset="99949.2801">8195 14320 916 0,'-4'-3'428'0,"-6"3"-203"0,-3 7-59 0,-11 21-98 15,-2 11-29-15,-3 13-21 0,-1 1-4 16,9-4-3-16,5-9-42 16,14-12-224-16</inkml:trace>
  <inkml:trace contextRef="#ctx0" brushRef="#br0" timeOffset="100314.0888">8495 14638 866 0,'5'0'386'0,"12"-6"-186"15,1-3-22-15,9-12-64 16,3-6-19-16,6-14-33 15,0-7-4-15,-7-16 3 16,-7-2-1-16,-19-9-8 0,-5 0 1 16,-10 15-15-16,-4 10 0 15,-2 27-9-15,-3 20-13 16,-4 18-10-16,-1 10-9 16,6 16-6-16,4 7 1 15,13 12 2-15,4 7 1 0,16 4 3 16,3-3 2-16,10-15 0 15,6-9 0-15,4-16 3 16,1-9-60-16,-3-8-173 16,2-6-203-16</inkml:trace>
  <inkml:trace contextRef="#ctx0" brushRef="#br0" timeOffset="100574.5543">9117 14456 708 0,'-9'-8'406'16,"-6"-6"-64"-16,-3 0-150 16,-3 4-30-16,-2 4-64 15,2 5-27-15,1 9-43 16,3 6-17-16,4 10-9 0,4 5-2 16,10 2-1-1,9 0-1-15,9-8 3 16,4-3 3-16,4-7 5 0,-1-7 5 15,0-6 3-15,-2-3 2 16,-6-12 1-16,-4 1 3 16,-9-11-95-16,-5-2-148 15</inkml:trace>
  <inkml:trace contextRef="#ctx0" brushRef="#br0" timeOffset="101059.1499">9373 14591 562 0,'2'-4'301'0,"5"-6"-53"15,-2-3-52-15,1-1-37 16,-2-1-21-16,0-1-30 15,-4-3-17-15,-1 0-20 0,-6 1-10 16,-4 2-23-16,-2 3-8 0,-4 9-28 16,1 6-7-16,-3 14-10 15,6 4 0-15,4 9 11 16,-2-2 0-16,11-3-1 16,2-3 0-16,9-6-3 15,5-4 1 1,1-8 3-16,3-1 4 0,-5-9 5 15,-3-1 4 1,3 1 1-16,-8-1 3 16,3 9 1-16,0 5-1 15,-1 11 0 1,3 7-5-16,-5 8-3 0,-1 6 0 16,-11 3 1-16,-2 1 0 0,-10-1 6 15,-7-6 4-15,-4-13 6 0,-2-7 5 31,1-20 3-31,6-8-5 0,12-11-37 16,3-2-59-16,14 5-231 16</inkml:trace>
  <inkml:trace contextRef="#ctx0" brushRef="#br0" timeOffset="101340.7267">9494 14897 787 0,'0'0'330'0,"3"-2"-167"16,6-1-51-16,7-4-26 16,3-4-4-16,3-4 9 0,-2-2 6 15,-5-3 18-15,-4 4 7 16,-4 8-15-16,-1 5-16 15,-6 4-34-15,0 8-16 16,-2 7-28-16,1 5-4 16,2 8-4-16,1 0-2 0,7-2-103 15,1-1-100-15</inkml:trace>
  <inkml:trace contextRef="#ctx0" brushRef="#br0" timeOffset="101624.3272">9940 14933 781 0,'-2'-7'379'0,"-1"-5"-96"16,-5-1-106-16,-4-1-34 16,-4 2-16-16,-5 2-34 0,4 5-13 15,1 8-29-15,1 6-20 16,0 8-26-16,1 6-4 15,1 5-1-15,6 1-1 16,11-3-1-16,4-6 0 16,9-6 2-1,3-7 2-15,9-10 14 0,2-5 21 0,-3-12 24 16,1-6 5-16,-14-3-7 16,-6-1-11-1,-13 7-19-15</inkml:trace>
  <inkml:trace contextRef="#ctx0" brushRef="#br0" timeOffset="102633.9152">10112 14350 449 0,'-3'3'266'16,"0"0"28"-16,3-5-51 0,0 1-37 16,4-5-19-1,26-25-62-15,39-38-5 16,-32 31-14-16,-7 0-6 0,-16 10-8 15,-2 2 3 1,-8 15 0-16,0 8-19 0,-4 12-37 16,0 14-19-16,0 17-23 15,0 9 1-15,7 16 2 16,-1-1 2-16,1-3 1 16,5-9 17-16,-2-17-134 15,6-11-76-15,5-12-437 0</inkml:trace>
  <inkml:trace contextRef="#ctx0" brushRef="#br0" timeOffset="102976.6992">10808 14249 905 0,'-1'-8'432'16,"-6"-11"-150"-16,0 1-58 0,-2 6-68 15,-6 0-28-15,-7 5-49 16,-2 5-17-16,-7 3-30 16,-2 10-10-16,0 9-20 15,1 8-3-15,9 11-5 16,6 6-1 0,16 8 0-16,6-1 1 15,20-6-1-15,7-5 0 16,10-18-1-16,7-10 1 15,-3-17 9-15,-3-8 11 16,-12-19 27-16,-8-7 18 16,-15-9 12-16,-8-6-5 0,-13 1-22 15,-3 1-31-15,-1 9-128 16,3 6-75-16</inkml:trace>
  <inkml:trace contextRef="#ctx0" brushRef="#br0" timeOffset="103494.2744">11187 13809 594 0,'4'-3'414'0,"5"-2"14"16,-7 3-180-16,-2-2-50 0,-5 1-88 15,4 2-34-15,0-1-51 16,-7 2-12-16,-14 5-12 15,-32 12-3-15,30 1-5 16,3 2 0-16,1 2 1 16,5 1 2-16,0-2 5 15,3-1 0-15,7-6 3 16,1-4-1-16,4-7 4 16,7-3 1-16,8-8 2 15,1-7 0-15,12 3-4 16,3 0-3-16,3 9-3 0,1 7 0 15,-1 11 0-15,-5 5 0 16,-8 8 3-16,-4-2 2 16,-13-3 5-16,-3 1 2 15,-12-8 1-15,-8 1 1 16,-14-14 4-16,-4-3-33 16,-1-6-189-16,3-4-289 15</inkml:trace>
  <inkml:trace contextRef="#ctx0" brushRef="#br0" timeOffset="103865.6778">10865 14248 638 0,'5'-3'456'15,"-1"-4"12"-15,-6 7-225 0,-7 3-50 16,-12 11-102-16,-3 7-27 16,-2 14-19-16,-6 3-7 0,3 2-16 15,0-2-9-15,9-8-6 16,6-8-29-16,9-13-381 16</inkml:trace>
  <inkml:trace contextRef="#ctx0" brushRef="#br0" timeOffset="106428.8095">11798 14354 632 0,'0'-1'290'0,"5"1"-80"16,7 1-60-16,13 2-50 16,11-1-6-16,12-1-53 0,8-1-17 15,0-2-12-15,-5 1-5 0,-8 1-20 16,-10 0-48-16,-14 3-128 15,-8 4-128-15</inkml:trace>
  <inkml:trace contextRef="#ctx0" brushRef="#br0" timeOffset="106563.4084">11825 14497 676 0,'-1'3'366'16,"3"0"-69"-1,9 2-51-15,17-3-86 16,7-1-32-16,18 0-57 0,5 2-28 16,6 2-83-16,-2 3-172 15</inkml:trace>
  <inkml:trace contextRef="#ctx0" brushRef="#br0" timeOffset="107039.4391">12673 14533 694 0,'2'-1'342'0,"5"-6"-110"0,7-2-89 15,12-12-63-15,3-6-8 16,10-13 1-16,4-6 0 15,-3-5 13-15,-1-2 9 16,-10 4 10-16,-9-1-3 0,-11 12-2 16,-5 12-14-16,-10 16-37 15,-2 10-14-15,-5 18-42 16,-1 1-11-16,2 23 1 16,1 11 5-16,11 25 7 15,4 7 2-15,8-3-26 16,4-4-67-16,5-17-183 15,0-9-188-15</inkml:trace>
  <inkml:trace contextRef="#ctx0" brushRef="#br0" timeOffset="107371.5654">13519 14352 647 0,'-6'-15'375'15,"-4"-15"-28"-15,-12-1-144 0,-4 0-44 0,-10 4-23 16,2 13-31-16,-11 3-46 16,3 8-9-1,3 13-46-15,-3 1-13 0,18 27-8 32,1 11 5-32,13 15 4 0,11 4 3 15,17-1 1-15,8-12 0 16,16-21 4-16,6-11 3 15,13-23 6-15,6-2 1 0,-6-18 53 16,-8-10 20 0,-15-8 26-16,-12-7 6 0,-17-7-47 15,-9 3-22 1,-17 4-36-16,-10 4-10 0,-6 15-64 16,-3 8-62-1,6 11-268-15</inkml:trace>
  <inkml:trace contextRef="#ctx0" brushRef="#br0" timeOffset="107549.2832">13498 14209 996 0,'-6'1'439'0,"-11"7"-224"16,-4 7-80-16,-12 15-74 15,-7 14-13-15,-1 15-16 16,0 0-6-16,11-3-11 15,8-7-1-15,16-17-140 16,8-6-180-16</inkml:trace>
  <inkml:trace contextRef="#ctx0" brushRef="#br0" timeOffset="107968.5245">13834 14492 916 0,'-5'-2'485'16,"-3"0"-121"0,8 1-220-16,1-1-55 15,11-5-110-15,7 1-100 0</inkml:trace>
  <inkml:trace contextRef="#ctx0" brushRef="#br0" timeOffset="108326.1528">14203 14610 802 0,'1'-1'326'0,"4"-2"-193"0,7-5-75 0,6-6 2 16,10-12-15-1,0-6-1-15,1-13 23 16,-3-3 12-16,-6-11 26 0,-4-4-2 0,-14-14 2 16,-6 4-5-16,-13 7-19 15,-3 12-4-15,-5 25-38 16,1 14-14 0,-2 23-28-1,1 13-10-15,7 18-4 0,3 7 3 0,9 12 8 16,6 3 3-16,8 11 3 15,8 1 0-15,12-7 1 16,4-10-29-16,9-16-117 31,4-9-97-31</inkml:trace>
  <inkml:trace contextRef="#ctx0" brushRef="#br0" timeOffset="108599.0272">14794 14467 822 0,'-7'-10'379'15,"-10"-17"-165"-15,-1 1-10 0,-5-1-55 16,4 6-33-16,0 10-58 16,1 9-25-16,2 13-29 15,2 9-6-15,0 9-3 16,3 5 4-16,12 3 1 15,0-3 0-15,17-5 4 16,3-9 2-16,0-8 4 16,3-10 4-16,-3-7 5 15,-2-1 5-15,-5-11 1 16,-3 2 23-16,-7-6-167 16</inkml:trace>
  <inkml:trace contextRef="#ctx0" brushRef="#br0" timeOffset="109093.0244">15031 14560 363 0,'9'0'210'0,"8"0"-9"15,1-7 3-15,-3-3-15 16,-1 1-5-16,-5-6-17 16,-1-2-9-16,2-3-24 15,-7-3-16-15,-4-2-25 16,-4 1-12-16,-11-2-19 16,-1 3-14-16,-7 9-41 15,-2 8-18-15,0 11-19 16,-2 9 2-16,7 14 8 0,6-1 9 15,10 6 1-15,5-4-2 16,9-9-8-16,7 2-2 16,6-11 2-16,3-3 5 15,-4-7 11-15,-1-3 4 16,-8-1 3-16,1 1 0 16,3 7-1-16,-1 1 0 15,1 12 2-15,-2 4 0 16,-8 5-1-16,-2 6 1 15,-6 0 0-15,-6-2 1 16,-9-5 4-16,-6-5 2 0,-8-9 5 16,-5-7 0-1,13-14 5 1,11 6-41 0,1 0-144-16</inkml:trace>
  <inkml:trace contextRef="#ctx0" brushRef="#br0" timeOffset="109494.8935">15185 14858 865 0,'0'-7'414'16,"1"-4"-171"-16,6-3-98 15,1 0-26-15,5 3-39 16,-1 5-11-16,-5 5-19 16,-1 3-10-16,-3 15-19 0,1 7-9 15,-4 12-6 1,0 3 0-16,-2 1-2 0,-3-8 13 16,6-6-157-16,4-5-135 15</inkml:trace>
  <inkml:trace contextRef="#ctx0" brushRef="#br0" timeOffset="109763.8823">15513 14925 724 0,'0'-5'360'0,"-2"-10"-100"16,-4 5-69-16,-5 2-66 15,-5-1-31-15,-6 6-66 16,0 3-26-16,0 10-29 15,2 7-11-15,8 7-1 16,5 5 9-16,12 1 18 0,8-3 11 16,10-11 18-16,5-4 7 15,2-12 43-15,-4-5 24 16,-3-8 32-16,-5-2 3 16,-13-6-37-16,2 0-27 15,-5-4-92-15,1-1-90 0</inkml:trace>
  <inkml:trace contextRef="#ctx0" brushRef="#br0" timeOffset="110275.2418">15810 14383 400 0,'-23'-6'320'0,"-17"-2"20"16,3-11-98-16,9-7-42 0,9-9-93 16,7-8-36-16,14-3-53 15,6 4-13-15,14 12 3 32,5 6 8-32,9 15 15 0,2 4 8 0,-2 10-9 15,-3 11-8 1,-11 12-3-16,-10 4 2 0,-21 12 7 15,-14 1 0-15,-21 7-7 16,-8 4-3-16,2-7-12 16,9 1-4-16,20-19-4 15,7-12-3-15,14-10-3 16,3-8 4-16,8-4 14 0,12 2 11 16,15 3 16-16,8 0 2 15,6 9-5-15,-6-7-5 16,-7-3 17-16,-5 3-128 15</inkml:trace>
  <inkml:trace contextRef="#ctx0" brushRef="#br0" timeOffset="111915.2141">16611 14111 1207 0,'0'0'501'0,"0"5"-315"15,-4 6-65-15,6 22-82 16,-1 9-16-16,1 23-8 16,3 5-2-16,-2-1-2 15,4-5-1-15,1-19 3 16,-2-12-48-16,1-13-237 15,-1-9-151-15</inkml:trace>
  <inkml:trace contextRef="#ctx0" brushRef="#br0" timeOffset="112064.875">16447 14354 636 0,'0'-2'382'0,"7"-1"9"16,6-1-136-16,12 3-97 0,7 1-23 15,16 6-55-15,5 0-25 16,12-1-24 0,6 2 36-16</inkml:trace>
  <inkml:trace contextRef="#ctx0" brushRef="#br0" timeOffset="112664.8722">17741 14132 562 0,'0'0'348'0,"-3"-5"-42"16,-2 2-69-16,-8-2-111 15,-3 1-47-15,-11-3-48 16,-5-1-4-16,-8-10-13 0,-1 3-4 15,0-1-11-15,3 5-8 16,7 12-17-16,1 5-7 16,7 10-16-1,2 6 2-15,6 6 19 0,3 5 12 16,5 5 24-16,2-3 8 16,6-5 6-16,1-4 6 15,11-14 7-15,5-2 7 16,10-13 29-16,5-2 2 0,7-5-4 15,-1 1-9 1,-1 9-38-16,0 7-10 0,-4 14-5 16,0 4-1-16,-12 10 0 15,-8 2 1-15,-19 3 4 16,-11-1 2-16,-13-3 3 16,-6-5 0-16,2-11 1 15,-3-6-1-15,-1-18-12 16,6-4-31-16,1-17-89 15,14 0-54-15,17-1-153 16</inkml:trace>
  <inkml:trace contextRef="#ctx0" brushRef="#br0" timeOffset="113075.7671">18130 14232 676 0,'-4'-14'377'16,"-9"-13"-40"-16,2 4-93 16,-6 2-90-1,2 7-34-15,-5 8-82 0,-6 5-28 16,-5 10-14-16,3 11-12 15,1 10 8-15,5 8 7 16,5 7-1-16,3 2 0 16,16 6-1-16,10-3-1 0,21-6 2 0,6-9-1 31,7-16 0-31,6-8 2 16,2-18 14-16,-1-8 31 0,0-12 46 15,-9-10 21-15,-16-12 19 16,-10 0-18-16,-23 0-31 15,-10 2-19-15,-16 11-31 16,-8 5-15-16,-2 9-25 0,-2 10-37 16,10 12-118-16,1 8-97 0</inkml:trace>
  <inkml:trace contextRef="#ctx0" brushRef="#br0" timeOffset="113300.2497">18185 14225 484 0,'4'-2'350'0,"4"-3"74"16,-4 1-84-16,-7 3-98 0,-4 1-57 16,-5 5-106-16,-4 8-39 15,-11 9-26-15,-2 7-4 16,-1 16-4-16,-1 3-1 15,6 4 1-15,4-4-2 16,6-11-58-16,6-7-91 16</inkml:trace>
  <inkml:trace contextRef="#ctx0" brushRef="#br0" timeOffset="113996.0612">18535 14631 727 0,'-2'1'365'0,"-1"4"-114"16,6-6-108-16,-3 0-25 15,3-3-53-15,27-16-27 16,45-50-15 0,-27 22 3-16,-4-18 25 0,-5-5 14 15,-17-9 23-15,-7 0 0 16,-12 11-24-16,-7 8-12 16,-11 24-14-16,-3 11-8 15,-9 15-13-15,-2 14-8 16,1 17-22-16,-3 9-3 0,6 20 3 15,7 6 3-15,12 10 5 16,10 6 2-16,15 2 0 16,8-8-1-1,20-14-2-15,9-9-2 16,12-17-57-16,4-7-24 16,-10-11-134-16,-5 0-129 15</inkml:trace>
  <inkml:trace contextRef="#ctx0" brushRef="#br0" timeOffset="114240.7854">19265 14478 603 0,'-6'-8'338'0,"-12"-13"-45"15,-3-1-31-15,-6-3-56 16,-5 0-30-16,0 6-68 16,3 6-39-16,4 13-50 15,1 11-17-15,9 17-10 16,4 8 4-16,4 6 0 15,7-1-1-15,7-10 3 16,7-7 1-16,15-7 3 16,4-9 5-16,6-10 10 15,-4-4 5-15,-13-11 14 16,-7-1 3-16,-14-6-6 16,-7-3-4-16,-5-4-98 0,-1 3-100 15</inkml:trace>
  <inkml:trace contextRef="#ctx0" brushRef="#br0" timeOffset="117108.5961">19487 14546 443 0,'8'-5'278'0,"4"-4"-43"0,-1-5-52 16,1-1-14-1,-4-5-31-15,2 0-10 0,-4-4-15 16,-6-1-10-16,-6 1-26 16,-4 0-15-16,-7 7-29 15,1 4-20-15,-9 12-34 16,0 5-11-16,2 18-6 16,-4 5 5-16,22 10 16 15,6 1 7-15,9-8 3 16,13-3 2-16,0-10 4 15,-1-7 1-15,1-8 8 0,-5-2 3 16,-6-9 4 0,0-4 2-16,-5-4 0 15,-3-3-2-15,-3 8-7 0,1 4-10 16,-1 11-16-16,2 7-3 16,3 12-2-16,-1 5 8 15,-2 10 9-15,-1 4 1 16,-6 5 6-16,-8-2 5 15,-6-5 6-15,-4-3 3 16,-4-14 3-16,2-8 5 0,2-15 1 16,4-11-2-16,6-15-25 15,12-5-27 1,10 0-79-16,10 3-65 16,6 12-189-16</inkml:trace>
  <inkml:trace contextRef="#ctx0" brushRef="#br0" timeOffset="117425.1209">19695 14961 514 0,'1'-3'261'0,"-1"-5"-66"0,0-2-31 0,2-6-19 31,3 1-9-31,2-5-4 16,2 1 0-16,0 1-6 0,-2-1-2 0,1 5-8 15,-4 4-13-15,-4 5-28 32,0 5-22-32,-1 8-39 15,-1 7-10-15,1 9-9 16,0 6 2-16,0 7 2 15,1-1 0-15,1-6-31 0,4-6-58 16,6-9-167-16,0-1-215 16</inkml:trace>
  <inkml:trace contextRef="#ctx0" brushRef="#br0" timeOffset="117741.2247">20030 14961 703 0,'-1'-6'355'0,"-2"-10"-107"16,-8-4-22-16,-3 1-45 16,-1-2-30-16,-1 7-59 15,1 6-36-15,-1 10-58 16,-1 9-13-16,3 15-5 16,1 4 6-16,9 7 4 15,6 1 4-15,11-10 2 16,4-5 2-16,12-13 13 15,-1-7 18-15,-1-6 60 16,-1-8 30-16,-9-7 32 0,-6-3-9 16,-11-13-53-16,-7 2-30 15,-13-2-118-15,0 6 176 16</inkml:trace>
  <inkml:trace contextRef="#ctx0" brushRef="#br0" timeOffset="119898.7464">20262 14463 799 0,'0'0'366'0,"3"-6"-178"16,7-6-32-16,15-12-57 15,4-6-26-15,7-3-5 16,0-5 6-16,-9-1 18 15,-5 3-4-15,-11 5-11 16,-4 10-2-16,-4 13-24 16,-2 3-3-16,-1 4-23 15,0 5-16-15,0-4-16 16,0 13-8-16,0 72 3 16,1-17 3-16,0 11 9 15,0-2 3-15,7-10 15 16,4-9-71-16,9-15-207 15</inkml:trace>
  <inkml:trace contextRef="#ctx0" brushRef="#br0" timeOffset="120254.4803">21026 14317 813 0,'-5'-15'434'16,"-16"-14"-80"-16,-1 2-120 0,-7 11-112 16,-7 5-46-1,-3 11-69-15,-3 11-19 16,2 17-13-16,3 11 4 16,13 20-1-16,9 2 4 15,21 5 7-15,14-7 0 0,22-10 9 0,8-12 2 16,7-21 5-16,6-6 5 15,-11-19 35 1,-3-7 19-16,-11-12 37 0,-10-9 17 16,-17-11-19-16,-11-5-18 15,-18 0-44-15,-9 4-22 16,-4 17-22 0,-2 7-29-16,8 12-131 15,6 9-157-15</inkml:trace>
  <inkml:trace contextRef="#ctx0" brushRef="#br0" timeOffset="120405.2794">21008 14329 961 0,'-8'1'473'32,"-7"6"-159"-32,-7 16-166 0,-6 9-40 0,-12 17-41 31,0 5-10-31,-1 0-30 0,7-3-9 0,20-11-115 15</inkml:trace>
  <inkml:trace contextRef="#ctx0" brushRef="#br0" timeOffset="124119.4157">1675 16275 820 0,'11'1'333'0,"16"0"-207"15,10 2-46-15,10-3-34 16,4 1-17 0,2-1-79-16,-5 1-117 0</inkml:trace>
  <inkml:trace contextRef="#ctx0" brushRef="#br0" timeOffset="124309.024">1732 16412 471 0,'8'0'347'0,"8"4"-77"0,21-4 70 16,10 0-102-1,7 2-84-15,0 1-36 16,-14 4-61-16,-11 0-33 16</inkml:trace>
  <inkml:trace contextRef="#ctx0" brushRef="#br0" timeOffset="125310.1154">2518 16330 624 0,'8'-2'299'16,"1"-1"-117"-16,11-7-55 15,-1-5 4 1,6-6-34-16,6-5-19 16,-3-6-19-16,-4 1-4 0,-7-2-1 15,-6 2 3-15,-8 6 21 16,-2 3 2-16,-5 13-38 0,-1 10-25 16,-1 16-36-1,-2 12-12-15,2 22 11 0,5 8 12 16,5 14 3-16,6 3 2 15,7-9-29-15,5-8-52 16,7-18-192 0,2-8-185-16</inkml:trace>
  <inkml:trace contextRef="#ctx0" brushRef="#br0" timeOffset="125632.2226">3174 16216 382 0,'1'-16'288'0,"-3"-17"75"15,-7 7-14-15,-13 10-73 16,-2 6-50-16,-5 10-124 31,-3 4-32-31,6 16-62 0,-3 7-15 0,6 11-17 16,10 9 0 0,8 12 6-16,8-1 4 15,22 0 6-15,5-5 4 0,12-18 2 0,8-4 2 31,5-19 3-31,0-12 3 16,-2-13 11-16,-5-15 7 0,-15-15 16 16,-9-2 15-16,-19-10 15 15,-7 2-2-15,-18 7-16 16,-5 7-22-16,-8 16-39 16,0 4-39-16,9 10-144 15,4 6-169-15</inkml:trace>
  <inkml:trace contextRef="#ctx0" brushRef="#br0" timeOffset="125781.4916">3302 16117 790 0,'-7'1'460'16,"-4"4"-17"-16,-14 11-305 16,-3 8-42-16,-8 15-59 15,-2 11-12-15,8 11-18 16,1 2 23-16,13 1-207 0,0-13-323 15</inkml:trace>
  <inkml:trace contextRef="#ctx0" brushRef="#br0" timeOffset="126256.2013">3763 16553 646 0,'7'1'323'16,"9"4"-114"-16,6-9-25 16,15-18-59-1,1-8-37-15,1-24-42 0,-3-6-8 16,-11-6-6-16,-5-2 2 16,-15 3 7-16,-4-1 5 0,-15-1-5 15,-4 5 4-15,-10 12-5 16,-1 13-17-1,-4 29-28-15,-1 14-25 16,7 26-33-16,-1 6 3 16,13 12 20-16,8 5 9 15,13 4 23-15,9 6 5 0,9 3 3 16,2 0 0-16,10-7-27 16,0-10-42-16,3-12-115 15,4-8-82-15</inkml:trace>
  <inkml:trace contextRef="#ctx0" brushRef="#br0" timeOffset="126486.3076">4310 16492 192 0,'9'-12'199'16,"9"-12"102"-1,-4-1-9-15,-7 2-19 0,-6-2-22 16,-5 6-65-16,-9-1-24 16,-12 4-47-1,-5 1-29-15,-6 5-36 0,3 5-19 16,5 7-51-1,5 9-20-15,9 11-17 0,5 0 6 16,12 10 23 0,5 0 15-16,12-5 15 0,4-3 2 15,5-13 4-15,4-5 0 16,-2-9 6 0,-1-2 3-16,-7-4-136 0</inkml:trace>
  <inkml:trace contextRef="#ctx0" brushRef="#br0" timeOffset="126926.9991">4562 16503 545 0,'7'-5'310'0,"6"-2"-73"0,-4-6-48 16,0-1-12-16,-1-2-37 15,-2-5-20-15,-1 2-32 16,-3-2-16-16,-5 1-16 16,-5 3-10-16,-9 4-19 15,-2 5-9-15,0 9-27 16,0 5-9-16,3 9-3 16,2 1-2-16,5 4 3 15,2-2 0-15,7 2 1 16,5-3 2-16,6-3 4 15,5 1 5-15,5-7 6 16,2 2 1-16,0-4-2 16,2 2-3-16,-2 4-11 0,-6 1-1 15,-4 5 18-15,-8 3 9 16,-10 4 22-16,-8-1 7 16,-10 1-4-16,-2 0 0 15,-5-10 5-15,4-7 4 16,4-13-14-16,4-6-32 0,13-5-57 15,3-4-42-15,7 5-126 16,5 0-87-16</inkml:trace>
  <inkml:trace contextRef="#ctx0" brushRef="#br0" timeOffset="127116.6478">4846 16616 976 0,'2'-2'466'0,"6"-3"-208"16,-2 7-60-16,-3 4-102 16,0 8-29-16,-4 10-20 15,-2 4-3-15,-4 7-16 16,2-2-7-16,0-1 13 0,2-3-87 16,3-8-201-16</inkml:trace>
  <inkml:trace contextRef="#ctx0" brushRef="#br0" timeOffset="127434.8469">5127 16703 712 0,'-3'-5'352'15,"-10"-6"-118"-15,1 1-23 0,-4 9-92 16,-1 2-35-16,2 11-61 16,1 5-23-16,4 7-18 15,1 4 1 1,5 6 1-16,5-1 5 0,12-4 11 16,5-6 10-1,16-15 29-15,-1-8 25 0,1-13 56 0,-3-6 22 16,-12-9 18-1,-4-3-10-15,-13 2-54 0,-4 5-29 16,-9 5-97 0,-3 7-142-16</inkml:trace>
  <inkml:trace contextRef="#ctx0" brushRef="#br0" timeOffset="128289.4527">5524 16206 693 0,'-19'-13'353'16,"-22"-16"-109"-16,5-4-43 0,11-7-79 15,7 2-46-15,18-5-76 16,10 6-6-16,16 4 6 0,4 3 9 16,8 20 33-16,1 10-5 15,3 19-12-15,-6 12-3 16,-15 9 0-16,-10 4 7 15,-28 5 3-15,-13 2 0 16,-13 8-6-16,-1-3-5 0,4-6-6 16,3-8-2-16,13-17-2 15,5-9 1-15,13-10-2 16,6-5-5-16,9-3 0 16,6-2-5-16,11 1 4 15,10 2 9-15,11 5 8 16,5 6 3-16,-5 3-3 15,-4 1-4-15,-11-2-67 16</inkml:trace>
  <inkml:trace contextRef="#ctx0" brushRef="#br0" timeOffset="129978.7412">6445 15897 1096 0,'0'0'476'15,"0"3"-291"-15,-1 12-57 16,1 18-87-1,0 9-29-15,4 19-4 0,7 5 3 16,-1 2-1-16,4 0 0 16,-1-4 0-16,-3-10 5 0,3-10-76 15,-8-9-66-15,-5-17-137 32,-2-12-158-32</inkml:trace>
  <inkml:trace contextRef="#ctx0" brushRef="#br0" timeOffset="130137.2806">6241 16214 796 0,'0'-6'415'15,"2"-4"-122"-15,10 1-111 0,11 1-26 0,16-1-52 16,8 0-25-16,15 3-35 16,2 0-13-1,4 6-18-15,1 4-12 16</inkml:trace>
  <inkml:trace contextRef="#ctx0" brushRef="#br0" timeOffset="130802.1471">7613 15973 301 0,'2'1'210'0,"3"1"56"15,-5 2-8-15,-2-4-66 16,-1 0-30-16,-28 5-86 15,-42 5-34-15,29-12-16 16,-3-6-4-16,8-4-7 16,1-4-5-16,7 9-14 15,7 5-9-15,2 7-11 16,2 14-6-16,1 12-4 16,-1 6 0-16,6 3 6 15,4-1 5-15,9-6 14 16,3-4 7-16,14-16 12 15,8-8 6-15,12-17 7 0,4-7 1 16,1-5 7-16,0 4 2 16,3 15 5-16,2 5-1 15,2 15-11-15,-3 6-2 16,-16 11-3-16,-10 5 2 16,-20 8 1-16,-12 3-2 15,-15 0-2-15,-6-2 0 16,-6-12-3-16,-3-13-16 15,3-22-79-15,4-10-39 0,8-8-96 16,5 0-83-16</inkml:trace>
  <inkml:trace contextRef="#ctx0" brushRef="#br0" timeOffset="131186.3972">7983 16132 674 0,'-6'-9'341'16,"-11"-7"-75"0,-6-5-92-16,8 11-67 0,-10-3-29 15,-1 8-57-15,1 9-18 16,-11 6-18-16,8 13-5 15,6 9 5-15,4 4 5 0,11 6 6 16,5 4 3 0,11 5 1-16,7-2 0 0,14-5 9 15,7-11 3-15,9-14 5 16,1-15 3-16,3-16 39 16,-2-12 22-1,-14-17 38-15,-4-1 9 0,-25-10-21 31,-10-1-18-31,-22-2-41 0,-9 8-15 16,-4 9-68-16,4 9-64 16</inkml:trace>
  <inkml:trace contextRef="#ctx0" brushRef="#br0" timeOffset="131516.8322">8392 16231 1173 0,'-1'0'525'0,"1"1"-249"16,1-1-45-16,-2 0-63 16,1 0-21-16,0 0-39 15,0 0-8-15,0 0-21 0,0 0-8 16,0 0-2-16,0 0-6 16,0 0-23-16,0 0-9 15,0 0-16-15,0 0 3 16,0 0-79-16,0 0 111 15</inkml:trace>
  <inkml:trace contextRef="#ctx0" brushRef="#br0" timeOffset="137842.1702">8773 16267 208 0,'-7'7'144'16,"-6"2"45"0,7-1-34-16,4-2-3 0,2-4 6 15,2-2 21-15,-2 0 5 16,0-1-4-16,0 0-15 0,12-5-63 31,33-48-22-31,-22 19-25 16,-4-1 4-16,-1-3 13 15,-5 3 11-15,-3 8 25 16,-3 5-4-16,-7 12-4 16,2 6-15-16,-3 4-49 15,-3 3-22-15,3-2-28 16,0 6-8-16,1 24 12 15,6 56 7-15,3-23 3 16,-1 1 0-16,7 3 3 16,-1-6 3-16,2-14 15 15,-1-9-61-15,-1-17-161 16,0-7-108-16</inkml:trace>
  <inkml:trace contextRef="#ctx0" brushRef="#br0" timeOffset="138197.1423">9595 16152 646 0,'-4'0'342'0,"-4"-4"-75"0,6 3-80 15,9 0-78-15,10 0-24 16,22 1-36-16,11 0-2 15,7 0-9 1,3 0-12-16,-7 0-14 0,-4 0-19 16,-11 1-107-16,-7 2-67 15</inkml:trace>
  <inkml:trace contextRef="#ctx0" brushRef="#br0" timeOffset="138408.0643">9634 16265 901 0,'3'0'398'0,"19"1"-190"16,13 1-36-16,12-2-28 16,8-1-29-16,2-4-35 15,-5 2-14-15,2-3-32 16,-6 0-6-16,-12 4-95 15,-8 0-98-15</inkml:trace>
  <inkml:trace contextRef="#ctx0" brushRef="#br0" timeOffset="139281.6903">10974 15843 233 0,'20'-1'198'15,"17"-5"73"-15,-2 2-43 16,-14 4-27-16,-6-2-4 16,-12 1-5-16,-4-1-26 15,-11-2-53-15,-8 0-36 16,-13-3-67-16,-6 2-5 0,-6 2-3 16,0 0-2-16,6 8-7 15,5 4-6-15,14 9-4 16,1 6 1-16,9 4-1 15,1 1 1-15,5 3 1 16,1-5 2-16,0-5 4 16,0-1 5-16,2-13 6 15,1-1 7-15,4-6 12 16,6 0 3-16,8-1-4 16,4 0-4-16,12 1-10 15,9 5-2-15,10 11-2 16,6 5-1-16,-3 10 0 0,-7 1 0 15,-23 1-1-15,-10 1 1 16,-21-3 4-16,-14-2 1 16,-15-6 5-16,-10-4 4 15,-11-16 5-15,-3-5 0 16,5-15-3-16,3-3-7 16,19-2-47-16,5 1-21 15,11 3-49-15,9 1-30 0,9 2-91 16,15 1-96-1</inkml:trace>
  <inkml:trace contextRef="#ctx0" brushRef="#br0" timeOffset="139655.4609">11584 16004 534 0,'-7'-8'325'0,"-10"-7"5"16,-5-5-101-16,-7 0-78 0,-3 1-25 15,-2 7-59-15,0 6-21 16,-2 14-34-16,6 8-12 16,6 15-12-1,3 5 0-15,15 9 6 0,2 3 3 0,13 1 6 31,7-1 3-31,13-8 3 0,8-8 2 16,20-14 1-16,6-11 2 0,7-14 2 16,-3-11 4-1,-16-15 28-15,-8-5 18 0,-23-6 24 16,-9 1 4 0,-14 2-23-16,-7 4-20 15,-11 9-40-15,-9 0-14 0,-9 11-17 31,-4 6-49-31,1 7-179 0</inkml:trace>
  <inkml:trace contextRef="#ctx0" brushRef="#br0" timeOffset="139869.1035">11574 15995 590 0,'0'0'347'16,"1"0"-46"-16,0 5-85 0,-2-5-80 15,0 0-36-15,-1 3-36 16,-4 18-8-16,-47 33-13 16,24-24-5-16,-1 2-10 15,0 3-6-15,9 0-12 16,5-6-1-16,7-3 10 16,2-8-57-16,7-10-253 15</inkml:trace>
  <inkml:trace contextRef="#ctx0" brushRef="#br0" timeOffset="140358.2357">12292 15795 830 0,'3'-2'453'0,"0"-4"-115"0,-6 13-186 16,3 12-60-1,-2 23-59-15,7 11-6 0,4 12-1 16,-1-3-3 0,1-8-3-16,-2-5-2 0,-3-12-3 15,0-5 0-15,-2-15-57 16,0-4-89-16</inkml:trace>
  <inkml:trace contextRef="#ctx0" brushRef="#br0" timeOffset="140544.0011">12141 16091 759 0,'1'1'459'16,"-1"-1"-28"-16,14 2-262 16,5-4-35-16,14-1-57 0,15 3-16 31,15-5-12-31,4 2-7 0,1 2-21 0,-7-7-1 15,-12 6-134 1,-1 1-192-16</inkml:trace>
  <inkml:trace contextRef="#ctx0" brushRef="#br0">13352 16484 1213 0,'2'25'9'15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27T09:33:51.0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13023 16136 313 0,'0'0'190'0,"5"-2"71"16,7-2-25-16,14-15-13 15,6-5 3-15,8-15-82 16,-2-12-21 0,-4-4-27-16,-8-3-17 15,-7 10-5-15,-4 9-2 16,-9 17-8-16,-1 11-12 0,-9 15-27 15,-3 14-14-15,-2 25-16 16,-3 10 4 0,7 23-2-16,5 1 4 0,12-5 2 0,-2-8-3 15,9-18-13-15,4-6-71 16,-1-16-141-16,8-6-89 16</inkml:trace>
  <inkml:trace contextRef="#ctx0" brushRef="#br0" timeOffset="317.1202">13708 15943 1034 0,'-4'-9'464'0,"-14"-10"-230"16,2 11-43-1,-7 11-105 1,-7 5-34-16,-1 15-49 0,1 3-7 15,8 11-5-15,8 5-2 16,15-1-6 0,8 2-3-16,20-5-3 15,12-5 1-15,8-11 10 16,5-11 8-16,-1-15 32 16,-3-10 30-16,-9-11 56 0,-8-4 25 15,-23-8 18-15,-13-5-17 16,-26 1-49-16,-9 1-25 15,-9 8-53-15,6 10-15 16,15 14-93-16,8 9-85 16,16 16-338-16</inkml:trace>
  <inkml:trace contextRef="#ctx0" brushRef="#br0" timeOffset="777.2565">14010 16207 644 0,'5'1'313'16,"8"-2"-96"-16,4-6 13 16,11-7-13-16,2-8-32 15,3-5-59-15,-3-11-26 16,-8-4-38-16,-1-4-13 16,-2-12-16-16,-2 1 2 15,-6-4-6-15,-6 3-2 16,-14 13-3-16,-4 12-5 0,-4 14-19 15,-4 6-6-15,8 17-14 16,-6 5-2-16,2 17 5 16,4 9 3-16,0 17 3 15,12 10 0-15,12 11 2 16,1-4 2-16,17-7 3 16,2-9-1-16,6-13-62 15,7-6-60-15,-1-8-177 16,0-1-119-16</inkml:trace>
  <inkml:trace contextRef="#ctx0" brushRef="#br0" timeOffset="1135.7868">13805 16035 587 0,'0'-10'343'0,"2"-3"2"16,-4 2-85-16,-13 10-71 15,-4 12-43-15,-12 14-83 16,4 9-28-16,-1 11-24 0,0-5-3 16,13-2-66-16,7-4-104 15</inkml:trace>
  <inkml:trace contextRef="#ctx0" brushRef="#br0" timeOffset="1590.4947">14657 16168 350 0,'-3'-7'268'0,"0"-9"69"16,-2 2-52-16,-4-6-34 15,-4 2-22-15,-5-1-55 16,-13 1-36-16,-3 9-73 16,0 5-35-16,-1 8-44 15,11 6-10-15,6 7-3 16,7 5 4-16,17 5 7 15,10-1-1-15,21-4 2 16,1-6 2-16,7-9 9 16,-2-4 5-16,-14-8 6 15,-5-6-40-15,-16-2-240 0</inkml:trace>
  <inkml:trace contextRef="#ctx0" brushRef="#br0" timeOffset="2042.6139">14929 16170 724 0,'3'-7'338'0,"3"-10"-126"16,-4 0-24-16,-5-4-32 16,-9 0-9-16,-8 3-33 15,-5 3-25-15,-5 9-55 16,-1 4-30-16,2 7-30 0,4 6-6 16,7 6 5-16,7 3 8 15,8-3 4-15,4-2-5 16,16 0-8-16,2-7 0 15,10-7 5-15,-2-2 9 16,1-7 10-16,1 1 0 0,-3 8-2 16,1 4 1-1,-2 16 8-15,-3 7 8 16,-12 7 9-16,-4 6 2 0,-12 2 2 16,-9-5 0-16,-5-3 4 15,-8-6-1-15,-7-17 8 16,1-7 2-16,3-17-45 15,5-11-54-15,12-3-215 16</inkml:trace>
  <inkml:trace contextRef="#ctx0" brushRef="#br0" timeOffset="2303.2055">15125 16348 946 0,'1'-6'442'15,"7"-7"-187"-15,-3 3-49 0,-3 8-89 16,4 2-40-16,-3 11-50 16,2 9-7-16,-1 8 0 15,0 4-1-15,-4 7-5 16,0-2-2-16,-2-4-3 15,0-1 15 1,2-14-216-16</inkml:trace>
  <inkml:trace contextRef="#ctx0" brushRef="#br0" timeOffset="2737.3394">15478 16453 354 0,'-7'-5'305'15,"-3"-2"46"-15,-9-3-47 16,-3 2-34-16,-5 4-85 16,2 1-50-16,3 6-102 15,4 9-19-15,7 8-19 16,4 3 1-16,9 7 0 15,4-5-2-15,12-6 6 0,6-3 8 16,7-6 45-16,1-5 19 16,-2-8 21-16,-3-2 14 15,-12-12-22-15,-6 0-15 16,-7-4-25-16,-4-7-79 16</inkml:trace>
  <inkml:trace contextRef="#ctx0" brushRef="#br0" timeOffset="3337.5516">15992 15980 563 0,'-13'1'324'16,"-16"-1"2"-16,-2-5-31 0,-12-12-42 16,3-5-38-16,6-16-103 15,7-4-43-15,19-6-72 16,10 2-33-16,19 9-13 16,8 5 15-1,11 11 28-15,4 11 18 16,-15 24 11-1,-15-7-8-15,1 0 1 0,32 32 7 0,-21 21 13 16,-15 7 5-16,-47-9-2 16,-7 1-6-16,-12-10-16 15,7-4-8-15,15-18-14 16,9-7-16-16,20-10-20 0,4-5-5 16,12-6 4-16,11-4 22 15,16 3 21-15,10-1 15 16,9 8 16-16,-4 2 2 15,-16 3 12-15,-6 2-4 16,-13-6-1-16,-5-2-7 16,-2-4-22-16</inkml:trace>
  <inkml:trace contextRef="#ctx0" brushRef="#br0" timeOffset="12468.8188">16128 15279 597 0,'2'-1'297'0,"-5"3"-75"15,-11 6-59-15,-24 14-29 0,-21 14-17 16,-40 23-24-16,-18 12-16 16,-43 25-18-16,-22 10-15 15,-19 25-20-15,-30 2-8 16,-2 9-13-16,5 1 2 16,25-23-1-16,26-11 4 15,39-32 4-15,23-20 4 0,26-20 3 16,16-6-4-16,26-9-4 15,3-5-4-15,15-5-25 16,9-3-31-16,9-3-70 16,-2-5-27-16,20 1-135 15</inkml:trace>
  <inkml:trace contextRef="#ctx0" brushRef="#br0" timeOffset="12715.7785">13744 16589 370 0,'-5'-4'204'0,"-5"0"-20"0,-2 4-16 16,2 10-42-16,-3 5-22 15,0 8-22-15,5 0-6 16,5 1-2-16,3 2 3 15,3-4-23-15,4-3-6 0,7-4 1 16,6-5 2-16,9-5-4 16,5-4-5-16,5-4-14 15,3-5-23 1</inkml:trace>
  <inkml:trace contextRef="#ctx0" brushRef="#br0" timeOffset="13295.7298">12886 17222 899 0,'-5'-5'416'0,"-2"-5"-181"15,5-4-86-15,9-9-76 0,8-5-32 16,13-5-13-16,5-1 0 15,2 11 5-15,-1 12-6 16,-8 15-20-16,-3 13-4 16,-9 15-2-16,-1 3 6 0,1 5 5 15,-1-8 2 1,8-16 1-16,4-8 2 0,4-21 5 16,1-6 7-16,-9-10 11 15,-9-1 0-15,-12 8-11 16,-4 4-12-16,-3 10-77 15,-3 5-59-15,5 3-222 16</inkml:trace>
  <inkml:trace contextRef="#ctx0" brushRef="#br0" timeOffset="13525.2222">12914 17392 711 0,'-2'1'391'0,"2"0"-109"15,11-1-79-15,11 2-22 16,18 0-53-16,11-1-12 16,11 3-38-16,-3-1-18 0,-3-5-24 15,-5-3-8 1,-7-4-143-16</inkml:trace>
  <inkml:trace contextRef="#ctx0" brushRef="#br0" timeOffset="14101.1724">13625 17124 702 0,'-5'-5'383'15,"-3"-7"-86"-15,6 2-96 16,16-4-74-16,3-2-35 16,14 1-17-16,4 2-1 0,6 10-23 15,5 4-7 1,-6 9-23-16,-7 2-6 0,-19 6 1 15,-13 4 0-15,-19 8 0 16,-8 3-1-16,-6-8 1 16,7-2-1-16,11-10-4 15,6-9-12-15,15-4-16 16,5-2-4-16,17 1-1 16,6 2 10-16,10 12 7 15,-2 4 0-15,-7 15-3 0,-9 4-1 16,-26 7 3-16,-10 0 2 15,-27-3 13 1,-7-9 11-16,-7-20 18 16,-2-7 4-16,8-16-10 0,8 0-15 0,15-3-106 15,4 0-80-15</inkml:trace>
  <inkml:trace contextRef="#ctx0" brushRef="#br0" timeOffset="16791.8055">16800 16231 711 0,'-9'-7'377'0,"-7"-5"-92"16,1-9-42-16,11-7-82 16,5-2-35-16,14-9-40 15,6 0-6 1,8 1-3-16,1 6-3 15,-1 19-26-15,1 12-20 0,-4 23-29 16,2 8-9-16,-2 8 5 0,-1 2 5 16,-2-14 7-16,3-1 5 15,1-20 6-15,0-7 3 16,2-14 7 0,-8-9 1-16,-12-6-3 0,-4 1-5 15,-13 5-17-15,-4 7-41 16,-1 20-113-1,-5 10-59-15</inkml:trace>
  <inkml:trace contextRef="#ctx0" brushRef="#br0" timeOffset="16976.7921">16778 16367 1046 0,'-5'1'524'15,"3"2"-196"-15,14-3-148 16,14 0-36-16,33-5-59 0,14 1-12 16,8-1-22-16,4 1-14 15,-16 0-19-15,-12 0 8 16,-7 1-136-16,-12-1-62 16</inkml:trace>
  <inkml:trace contextRef="#ctx0" brushRef="#br0" timeOffset="17781.4847">18334 15870 419 0,'-1'-1'232'0,"1"0"-41"15,-1-1-47-15,1 1-18 16,0-1 4-16,-1 1 7 16,0 0-5-16,0 0-33 0,-12-1-19 15,-50-9-26-15,23 10-4 16,-1 1-14-16,4 1-13 16,7 9-23-16,5 1-12 15,8 6-10-15,1 1 0 0,11 4 0 16,0-2 5-16,4-2 8 15,1 1 2-15,0 0 7 16,-1-3 5-16,-3 5 9 16,0-5 4-16,1 2 4 15,2 2-1 1,1-4-8-16,4 1-3 0,-1-8-5 16,4 3 1-16,2-7 4 15,3-3 0-15,13-2-3 16,6-5-2-16,16 2-5 15,8 2 2-15,1 6 3 16,-4 7 2-16,-19 13 11 16,-15 3 15-16,-26 8 48 15,-14 2 11-15,-20 3-1 16,-7 0-11-16,-10-10-38 0,4-8-9 16,5-24-28-16,10-9-30 15,17-10-94-15,5-3-52 16,17 1-159-16</inkml:trace>
  <inkml:trace contextRef="#ctx0" brushRef="#br0" timeOffset="18382.5362">18562 15986 803 0,'-2'-5'379'16,"10"-6"-125"-16,7-1-47 0,15-1-52 16,13 2-19-16,9 2-53 15,4 6-19-15,4 7-29 16,-7 5-14-16,-17 7-18 15,-10-2-9-15,-26 6-1 16,-13-1 0-16,-14 5 6 16,-10-1 3-16,-2-6 11 15,3-7 5-15,9-10 2 16,8 0-5-16,15-7-17 16,7 4-9-16,23 0-4 15,7 1 4-15,13 12 11 16,1 3 3-16,-7 15 2 15,-8 4-3-15,-23 9 6 0,-9 8 4 16,-23 0 2-16,-16 2 5 16,-13-9-2-16,-6-7 5 15,2-20-1-15,4-10-21 16,13-13-40 0,15 0-39-16,9-9-93 0,11-4-68 15</inkml:trace>
  <inkml:trace contextRef="#ctx0" brushRef="#br0" timeOffset="19034.1326">19773 16348 481 0,'13'-4'258'0,"10"-2"-50"16,-3-5-73-16,-3-1 4 0,-9-3 11 15,-5-1 3-15,-11 1 10 16,-11-1-7-16,-17-2-43 16,-8-1-23-16,-7 13-60 15,1 6-23-15,8 13-25 16,4 6-12-16,14 4-12 15,7 3 1-15,14 8 8 16,15 0 9 0,17-2 16-16,6-8 8 0,14-18 11 15,3-7 4-15,0-23 12 16,-1-7 4-16,-6-15 3 16,-3-6 1-16,-14-6-1 15,-9-4-3-15,-8-7 7 0,-9 2-3 16,-6 6-11-16,3 8-1 15,-3 25-2-15,-1 9-1 0,2 16-17 16,-5 11-7-16,3 20-19 16,3 8-1-16,-1 16 15 15,6 8 1-15,2 10 4 16,0 4 1-16,-3 5 3 16,6-3 2-1,-5-16 2-15,1-9 0 0,10-21-29 16,-4-13-64-16</inkml:trace>
  <inkml:trace contextRef="#ctx0" brushRef="#br0" timeOffset="19286.2608">20167 15890 1098 0,'0'-7'564'0,"-1"-10"-199"0,0 16-183 15,-1 11-53-15,2 21-103 16,1 14-30-16,5 17 9 16,1 6 4-16,-2 4 0 15,-1-6-2-15,-2-4 2 16,-1-5 7-16,4-19-107 15,1-2-78-15</inkml:trace>
  <inkml:trace contextRef="#ctx0" brushRef="#br0" timeOffset="19777.4866">20094 15979 1015 0,'4'-16'544'0,"4"-17"-118"16,18 1-205-16,5 0-47 0,18 5-79 16,10 11-34-16,7 15-40 15,0 6-8-15,-5 13-10 16,-1 5-4-16,-15 5-9 15,-7-1-10-15,-27 3-16 16,-18-3-2-16,-22 1 6 16,-7-2 12-16,-5-6 22 15,6-4 8-15,8-13 7 16,6-3 1-16,13-5-10 16,7-2-10-16,13 2-10 15,4 3-2-15,15 4 2 16,6 7 5-16,7 13 1 15,5 9 0-15,-5 10 2 0,-7 2-1 16,-20 1 1-16,-13-3 0 16,-22-5 17-16,-12 3 14 15,-15-6 26-15,-2-3 16 16,-5-15 14-16,1-10-9 0,-2-12-23 16,-1-5-16-16,1 1-59 15,1 5-36 1,12 6-125-16,7 0 230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27T09:34:50.3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2479 7959 753 0,'-9'-5'425'15,"-4"-6"-89"-15,-23-3-125 16,-6 1-25-16,-10 3-78 15,-8 5-34-15,3 13-51 16,2 11-23-16,4 11-26 16,4 8-11-16,17 3-9 15,13 0 5-15,21-2 18 0,16-5 12 16,26-7 19-16,5-7 1 16,10-13 3-16,0-2 0 15,-14-11-1-15,-2 0 5 16,-21-1 3-16,-6-1 8 15,-19 1 17-15,-16 0 1 0,-11 5-8 16,-13 1-11-16,-6 10-26 16,-4 6-9-1,3 13-13-15,4 6-3 16,20 14 2-16,11 1 5 0,18 1 9 16,14-4 4-1,15-17 5-15,7-9 1 16,15-14 5-16,6-6 1 0,4-13-2 15,-3-3 1-15,-10-9 2 16,-14-7 3-16,-13-2 5 16,-8-2 3-16,-13 4 8 15,2 6 13-15,-7 12 8 16,0 7-8-16,0 13-21 16,-3 5-17-16,3 8-14 15,4 6 3-15,-3 2 7 0,8 1 2 16,0 0-70-1,-4-6-83-15</inkml:trace>
  <inkml:trace contextRef="#ctx0" brushRef="#br0" timeOffset="159.4374">2538 8041 998 0,'-5'-14'567'16,"-1"-5"-16"-1,2 4-434-15,5 6-73 16,4 12-71-16,-3-1-95 0</inkml:trace>
  <inkml:trace contextRef="#ctx0" brushRef="#br0" timeOffset="361.1908">2683 8204 710 0,'8'6'380'15,"11"7"-101"-15,1 5-78 0,1 13-97 0,-1 5-28 16,-3 3-34-16,-2 0-7 16,0-10 15-16,-2-8 15 15,-1-10 25 1,1-6 12-16,-1-11-11 0,3-7-16 0,-3-11-24 16,1-7-9-16,2-4-166 31,-1 2-138-31</inkml:trace>
  <inkml:trace contextRef="#ctx0" brushRef="#br0" timeOffset="818.2947">3443 8243 919 0,'-4'8'438'0,"-6"12"-159"16,-8 0-58-16,-10 5-89 15,-3 0-29-15,1-3-55 0,-5-1-15 16,4-8-9-16,5-3-2 16,-2-10-19-16,11-7-8 15,6-5-20-15,1-6-5 16,10 1-1-16,7 0 3 16,9 2 2-16,2 4-4 15,5 9 9-15,-2 3 4 0,3 13 10 16,3 7 6-16,1 9 7 15,3-1 1-15,-1-6 2 16,-2-4 2-16,5-16 4 16,-4-4 1-16,-2-13 6 15,-4-8 1-15,1-4 15 16,-2-4 11-16,-7-6 16 16,6 3 2-16,-12 2-18 15,3 6-14-15,-5 14-24 16,-6 4-10-16,-1 13-4 15,0 9 1-15,0 11 3 16,2 10 5-16,5 12 5 16,0 1 0-16,5-8 1 0,0-8-1 15,2-14-33-15,-5-17-76 16</inkml:trace>
  <inkml:trace contextRef="#ctx0" brushRef="#br0" timeOffset="2459.4555">4977 8015 952 0,'-1'0'422'0,"1"4"-196"16,0 27-137-16,0 24-47 16,5 40-15-16,-2 22-2 15,1 13-9-15,-3-2-3 16,1-17-3-16,3-18-1 0,2-27-11 15,5-19-41 1,-1-34-40-16,-6-14-26 0,-5-31-13 16,-4-11 2-16,-12-21 28 15,-5-11 22-15,-16-17 26 16,-3-11 36-16,-1-3 16 16,4 3 15-16,22 19 24 15,13 14 3-15,22 18 23 16,11 7 14-16,15 10 10 15,7 6 6-15,10 21-12 16,2 9-16-16,-14 20-25 16,-11 5-4-16,-32 11 5 15,-17 2-1-15,-21 5-3 16,-7-2-6-16,4-10-18 0,6-7-8 16,21-15-3-16,6-8-7 15,20-7-11-15,8-4-4 16,10 2-4-16,7 0 5 15,1 11 5-15,2 7-1 16,-7 9-3-16,-12 7-3 16,-25 6 0-16,-17 4 2 15,-25 3 7-15,-2-3 6 16,-9-8-25-16,3-9-53 16,11-20-173-16</inkml:trace>
  <inkml:trace contextRef="#ctx0" brushRef="#br0" timeOffset="2665.9477">5602 8227 1010 0,'1'-1'480'16,"7"-3"-147"-16,14 1-226 0,14-1-43 15,17 2-31-15,-1 2-12 16,-1 5-96-16,-1 7-115 16</inkml:trace>
  <inkml:trace contextRef="#ctx0" brushRef="#br0" timeOffset="2834.8126">5592 8430 1246 0,'2'0'500'0,"14"1"-305"16,10 0-79-1,22-1-56-15,10-1-9 0,3 1-27 16,0-1-25 0,-20 0-217-16</inkml:trace>
  <inkml:trace contextRef="#ctx0" brushRef="#br0" timeOffset="3152.4149">6263 8397 1057 0,'5'-25'448'0,"7"-28"-243"16,2-6-53-16,8 6-63 16,-4 3-15-16,2 11-13 15,-4 7 3-15,-7 14 14 16,2 9 4-16,-8 9-37 16,-3 6-23-16,0 19-32 0,-6 6-10 15,4 18 16-15,0 10 5 16,-1 10 6-16,6-3 1 15,1-9 1-15,7-10 0 16,6-21-85-16,4-1-96 16</inkml:trace>
  <inkml:trace contextRef="#ctx0" brushRef="#br0" timeOffset="3488.075">6919 8216 1252 0,'-13'-17'600'16,"-11"-14"-250"-16,-6 1-149 15,-2 4-53-15,-9 11-94 16,2 10-33-16,-6 17-34 16,-2 8-8-16,9 21 7 0,3 5 3 15,22 13 6-15,13 2 1 16,21-4 6-16,11-7 5 15,22-18 3-15,8-11 4 16,3-21 3 0,-2-7 1-16,-17-21 9 15,-10-5 1-15,-18-13 4 0,-4-3-2 0,-15 1-12 16,-10 3-12 0,-8 13-25-16,-5 4-14 15,0 16-64-15,-4 4-75 0,5 10-491 16</inkml:trace>
  <inkml:trace contextRef="#ctx0" brushRef="#br0" timeOffset="3674.077">6935 8146 1163 0,'-1'2'515'16,"-6"7"-257"-16,-4 4-64 0,-19 16-77 15,-8 8-21-15,-19 12-31 16,-3 1-17 0,9-1-29-16,8-8 9 0,24-10-137 15,7-3-20-15</inkml:trace>
  <inkml:trace contextRef="#ctx0" brushRef="#br0" timeOffset="4210.2284">7160 8497 526 0,'0'4'274'16,"2"8"-80"-16,12-12-11 16,8-11 10-16,10-14-16 15,6-12-14-15,0-15-24 16,-7-8-6-16,-7-4-24 16,-9-3-12-16,-10 0-30 0,-5-1-12 15,-5 10-13-15,-6 10-16 16,2 23-25-16,-1 13-17 15,-9 18-23-15,0 17-4 16,-5 18 3-16,1 11 8 16,12 20 19-16,4-2 7 0,19 6 9 15,14-1 4-15,11-13-28 16,6-6-83 0,12-21-273-16</inkml:trace>
  <inkml:trace contextRef="#ctx0" brushRef="#br0" timeOffset="4452.5931">7755 8389 788 0,'-7'-13'442'0,"-8"-13"-97"16,-12-5-79-16,-2 3-31 0,-9 7-82 16,0 4-47-16,6 17-95 0,0 13-24 15,11 16-13 1,4 7 2-16,17 7 21 0,8-3 5 15,15-9 11-15,10-4 5 16,2-16 5 0,2-7 2-16,-6-8 6 0,-8-11-1 15,-8-1 0-15,-7 0 4 16,-7-4-110-16,-1 0-91 16</inkml:trace>
  <inkml:trace contextRef="#ctx0" brushRef="#br0" timeOffset="4865.3476">8032 8463 518 0,'4'-7'337'0,"2"-12"28"0,1 5-74 15,-6-5-58-15,-1 1-24 16,-10 1-53-16,-2-1-19 16,-11 6-55-16,-4 0-28 0,0 12-53 15,0 5-18-15,6 9-20 16,6 9 0-16,8-1 10 16,3-1 6-16,1-3 9 15,3-8 4-15,7-2 5 16,5-3 3-16,12-2 3 15,-2 0 0-15,6 5-2 16,-1 2-1-16,0 11-3 16,-3 3 1-16,-10 1 1 15,-8-2 3-15,-12-2 17 16,-8-2 11-16,-10-7 10 16,-4-4 4-16,1-8-3 15,-1-8-13-15,7-6-99 16,4-1-80-16</inkml:trace>
  <inkml:trace contextRef="#ctx0" brushRef="#br0" timeOffset="5081.1546">8187 8687 675 0,'4'-9'458'16,"3"-9"47"-16,1 0-149 0,-4 10-143 15,-2 1-56-15,-1 15-96 16,1 8-36-16,-4 8-26 16,1 10 1-16,-1 0 8 15,0 2 8-15,4-5-184 16,1-5-199 0</inkml:trace>
  <inkml:trace contextRef="#ctx0" brushRef="#br0" timeOffset="5347.7396">8530 8725 630 0,'-7'-9'414'0,"-6"-6"33"0,-7-3-149 0,-5 3-106 16,4 6-50-16,0 6-84 15,-1 4-44-15,8 14-43 16,-2 3-5-1,8 8 12-15,8 1 7 0,8 0 22 32,5-4 5-32,10-9 16 0,-2-12 14 15,9-8 36-15,1-4 15 16,-10-10 5-16,1 3-8 16,-19-8-32-16,-4-2-45 15,-10 6-56-15</inkml:trace>
  <inkml:trace contextRef="#ctx0" brushRef="#br0" timeOffset="6003.5011">9083 7815 842 0,'12'-1'336'16,"22"0"-206"-16,8 1-31 16,14 6-29-16,-1 1-10 15,-11-2-25-15,-8-1-8 16,-17-3-4-16,-14-1-2 0,-3 0 23 15,-4 0 4-15,1-1-3 16,0 1-2-16,-12 1-33 16,-31 15-12-16,30 6-14 15,3 1-1-15,3 7 7 16,0 8 5-16,6 4 6 16,4-1 2-16,-1 4 0 15,0-5 1-15,-3-3 2 16,-5-1 2-16,-5-11 2 15,3 0 7-15,-12-8 11 16,-5-8 8-16,-9-8 9 16,-9-4-3-16,17-6-13 0,5 3-11 15,10 2-15-15,14 0-1 16,6 2 9-16,11-1 8 16,16 3 7-16,6 1-2 15,10-1-12-15,1 2-1 16,5-1-120-16,1 1-236 0</inkml:trace>
  <inkml:trace contextRef="#ctx0" brushRef="#br0" timeOffset="6251.4205">8880 8492 1089 0,'-1'-1'415'0,"19"1"-276"16,14 3-37-16,40 3-2 0,26 3-5 16,19-3-5-16,12 0-3 15,4 0-23-15,-6 1-7 16,-14-5-13-16,-11-1-115 15</inkml:trace>
  <inkml:trace contextRef="#ctx0" brushRef="#br0" timeOffset="7089.4794">8979 8743 795 0,'0'-1'360'0,"3"1"-186"16,11 3-33-16,23 0-64 15,11 0-4-15,23 1 8 16,1-4-12-16,-6 0-21 16,-7-4-9-16,-30 0-15 15,-8 2-2-15,-15-1 2 16,-7 3-1-16,-7-1-12 15,-8-1-7-15,-7-1-9 16,-4 1-3-16,3 4-10 16,7 8-5-16,2 6-16 15,3 10-8-15,8 12 13 16,3 8 7-16,1 10 16 16,8-1 8-16,-6-4 6 0,-3-4 5 15,-6-12 13-15,-10-3 7 16,-9-5 8-16,-4-7-1 15,-8-5-4-15,4-4 5 16,7-13-1-16,5-6-6 16,19-5-29-16,7-2-16 15,22-2-18-15,11 6 1 0,11 3 17 16,6 4 6-16,1 8 6 16,-7-3-25-16,0 7-115 15,-3 0-88-15,-5-1-152 16,0 3 18-16,-12-10 130 15,-3 0 105-15,-7-9 232 16,-3-3 46-16,-4-2 72 16,-4-2 18-16,-6 1 15 15,-4 1-2-15,-3 8-48 16,-5 1-29-16,-3 11-82 16,1 7-36-16,-2 4-36 15,4 10-8-15,9 1-10 16,3 1 0-16,15-3 2 15,5-6 4-15,11-10 11 0,7-6 7 16,-2-6 15-16,-6-8 25 16,-10-10 55-16,-8-3 19 15,-19-7 15-15,-8 1-36 16,-19 8-68-16,-6 4-28 16,-1 7-96-16,8 3-45 15</inkml:trace>
  <inkml:trace contextRef="#ctx0" brushRef="#br0" timeOffset="8040.3068">4909 9825 760 0,'16'-3'331'0,"27"-1"-161"16,11 3-41-16,13 1-38 15,8 3-23-15,1 1-35 16,-9-1-8-16,-22-2-5 0,-14 0-1 0,-23 2 2 15,-11-3-3-15,-13-1-17 16,-9-3-8-16,-12-6-6 16,-5-3 1-16,3 3 4 15,5 0 3 1,12 13-16 0,6 7-4-16,7 19 9 15,2 10 6-15,7 16 19 16,8 2 7-16,2-1-2 15,3 0 2-15,-1-3 2 16,-4 0 2-16,-8-6 11 16,-8 0 7-16,-11-6 6 15,-5-7 2-15,-6-7-4 0,-3-9-1 16,4-14-1-16,6-5 0 16,5-14-3-16,10 1-12 15,8-2-12-15,6 2-3 16,19 5-8-16,9 2 3 15,13 3-4-15,7 4-1 16,10 4-38-16,-2 0-62 0,1 7-118 16,-6-1-117-16</inkml:trace>
  <inkml:trace contextRef="#ctx0" brushRef="#br0" timeOffset="8273.1157">5573 10354 413 0,'1'-8'302'0,"2"-8"48"15,-3 2-18-15,-9-2-60 16,-5 4-37-16,-5 4-76 15,-5 2-45-15,7 11-76 16,-2 5-25-16,7 15-27 16,1 5-5-16,10 8 9 15,3 1 5-15,13-3 6 16,8-8 4-16,4-13 8 0,4-5 3 16,-3-12 13-16,-6-3 25 15,-11-12 29-15,-2-3 0 16,-12-8-11-16,-2 0-26 15,-5 4-62-15,2-2-62 16,2 3-157-16</inkml:trace>
  <inkml:trace contextRef="#ctx0" brushRef="#br0" timeOffset="8603.3057">6076 10164 1035 0,'13'-1'423'16,"19"-4"-257"-16,8 1-81 0,13 4-46 16,-1-1-53-16,-2 2-421 15</inkml:trace>
  <inkml:trace contextRef="#ctx0" brushRef="#br0" timeOffset="8778.9918">6061 10311 1344 0,'7'1'532'0,"16"-1"-349"0,2 2-50 16,31 0-54-16,5-2-25 15,0 0-31 1,3 0-100-16</inkml:trace>
  <inkml:trace contextRef="#ctx0" brushRef="#br0" timeOffset="9178.5814">6701 10284 766 0,'7'-10'370'16,"9"-14"-127"-16,6-8-31 15,7-8-42-15,1-5-10 16,-5-3-31-16,-4 4-14 0,-11 6-34 16,-1 11-19-16,-5 15-36 15,-3 12-20-15,-1 23-22 16,0 11-6-16,0 18 8 15,5 6 9-15,0 10 5 16,1 3 1-16,0-2 4 16,1-8-20-16,2-18-165 15,7-10-192-15</inkml:trace>
  <inkml:trace contextRef="#ctx0" brushRef="#br0" timeOffset="9465.7314">7275 10127 1084 0,'-14'-9'515'16,"-15"-12"-209"-16,-2 2-60 15,-3 8-110-15,0 6-58 16,0 10-78-16,1 6-22 16,3 15-15-16,5 6 3 15,12 15 15-15,11 7 8 16,13 3 10-16,14-2 4 15,18-12 8-15,8-11 5 16,14-19 5-16,-3-14 3 0,-9-19 7 16,-10-5 3-1,-21-17 9-15,-11-2-2 0,-13-5-3 16,-4-1-29 0,-11 3-91-16,-4 3-98 15</inkml:trace>
  <inkml:trace contextRef="#ctx0" brushRef="#br0" timeOffset="9639.4994">7305 9864 902 0,'2'-4'528'0,"10"1"-8"0,13 3-334 15,15 2-129-15,10 3-23 16,4 0 15-16,2-2-87 0,-6-2-220 15</inkml:trace>
  <inkml:trace contextRef="#ctx0" brushRef="#br0" timeOffset="9861.8182">7743 9751 902 0,'0'-17'452'0,"2"-18"-145"0,2 3-56 0,-1 9-75 16,-2 8-27-16,1 11-49 16,-2 8-30-1,-4 7-45-15,3 9-18 16,1 9-7-16,5 5 1 16,6 11 5-16,-1 1-1 15,2-3 3-15,1-3-87 16</inkml:trace>
  <inkml:trace contextRef="#ctx0" brushRef="#br0" timeOffset="10188.0677">7886 9804 1239 0,'0'-17'509'0,"0"-20"-311"15,7 5-72-15,12 8-64 0,8 7-11 16,9 7-15-16,4 5-6 16,-4 13-22-16,-11 6-7 15,-5 9-5-15,-12 5 3 16,-19 5 3-16,-6 4 4 16,-17 7 1-16,0-4 1 15,3-11 0-15,8-7 1 16,20-13 0-16,3-6 2 15,15-5 4-15,5 0-1 0,6-7 1 16,5 3-4-16,2 4-7 16,1 0-4-16,1 6-30 15,-2 2 32-15</inkml:trace>
  <inkml:trace contextRef="#ctx0" brushRef="#br0" timeOffset="10821.096">8564 9979 1014 0,'-4'-15'444'15,"3"-11"-214"-15,2 8-74 0,16 24-79 16,4 15-26 0,11 22-37-16,6 7 5 15,-2 14 9-15,-2-1 3 0,-12-2-3 16,-8-5-5-16,-7-20-2 16,2-7 0-16,-3-18 12 15,0-11 8-15,4-15 14 0,-2-10 1 16,4-16-8-1,-1-10-6-15,-3-6-15 0,1 0-8 16,-1 10-19-16,3 13-5 0,-5 18-17 16,1 13-5-1,3 17 3-15,2 9 0 0,4 14 9 16,4 4 7 0,8 2 8-16,-1-5 3 15,7-13 4-15,-2-11 1 0,-3-17 11 31,-5-11 3-31,3-13 17 0,-7-9 12 0,-2-5 13 32,-3-3 1-32,-11-5-16 15,0 2-18-15,-4 8-34 16,0 8-49-16,-4 23-148 0,0 13-103 16</inkml:trace>
  <inkml:trace contextRef="#ctx0" brushRef="#br0" timeOffset="11054.5827">8585 10432 999 0,'5'1'451'15,"9"1"-158"-15,30 1-156 16,15-3-19-16,33 1-9 15,14-2-11-15,22-1-43 16,1 3-11-16,-20-1-14 16,-18 0-17-16,-38 0-168 15,-16 0-89-15</inkml:trace>
  <inkml:trace contextRef="#ctx0" brushRef="#br0" timeOffset="11595.972">8662 10786 744 0,'8'0'385'16,"7"1"-115"-16,3 18-125 16,3 11-34-16,-2 14-33 15,-4 3-11-15,-5-3-8 16,-8-10-10-16,-3-8-19 0,-4-13-5 16,4-7-3-16,2-2 0 15,4-14-6-15,4-2-5 16,3-20-11-16,-1-4-5 15,8-3-1-15,0 1 2 16,0 12 8-16,2 9 7 16,-3 11 6-16,-3 7 2 15,-5 13-2-15,-2 6-3 16,-10 7 0-16,-4 1 0 16,3 0-4-16,-2-4-1 15,3-14-5-15,4-2-3 16,2-12-4-16,5-8-4 15,6-4-2-15,3-6 2 16,7-2 3-16,-1 0 3 16,4 6 8-1,0 8-1-15,-1 12 1 16,-3 12 0-16,-5 10-3 0,-10 3 1 0,-7 1 0 16,-3-1 21-1,-3-8-141-15</inkml:trace>
  <inkml:trace contextRef="#ctx0" brushRef="#br0" timeOffset="11882.6164">9231 10755 873 0,'-9'-14'494'0,"-5"-16"-41"16,9 3-204-16,17 4-124 15,9 0-36-15,5 9-47 16,3 2-12-16,-2 10-8 16,-4 4-5-16,-7 9-10 15,-8 5 0-15,-9 10 6 16,-5 5 1-16,-7 6 2 16,2 0-2-16,1-7-2 15,6-3 1-15,11-14 5 0,9-3 2 16,16-8-1-16,8-4-2 15,5-4 21-15,-3-1-40 16</inkml:trace>
  <inkml:trace contextRef="#ctx0" brushRef="#br0" timeOffset="12708.9149">4939 11772 884 0,'4'0'386'15,"4"-4"-191"1,7 3-36-16,11-2-37 16,9-3-19-16,18 3-34 0,2-2-20 0,-4 3-24 15,-8 2-7 1,-23-1-3-16,-8 1 0 16,-17 0-5-16,-10-2-7 0,-9 5-12 15,-8-3-3-15,-3 4-2 16,6 0 3-16,7-1-1 15,4 4-2 1,12 8-6-16,6 7 5 16,7 15 9-16,7 10 5 0,3 4 10 31,-2 3 1-31,-4-8 0 0,-8-4 2 0,-9-4 4 16,-6-4 1-16,-8-1 6 15,-4-2 1 1,-3-12 9-16,2-6 3 15,9-11 20-15,2-4-1 16,11-5-15-16,3-2-2 16,6 0-19-16,11 1-4 15,13 4 2-15,8 4-3 16,5 1-8-16,2 4-2 0,0-4 35 16,-3 0-80-16</inkml:trace>
  <inkml:trace contextRef="#ctx0" brushRef="#br0" timeOffset="13065.6496">5776 11985 903 0,'0'-1'454'15,"3"-4"-124"-15,9 4-123 0,14-1-100 16,13 3-17-16,1 0-37 16,5 3-16-16,-2-4-11 15,-5-3-80-15,-1 1-294 16</inkml:trace>
  <inkml:trace contextRef="#ctx0" brushRef="#br0" timeOffset="13260.777">5800 12120 1184 0,'14'0'476'16,"21"-3"-285"-16,4-1-38 0,3 1-38 15,0-1-24-15,-7 3-51 16,-2-1-2-16,-2 4-596 15</inkml:trace>
  <inkml:trace contextRef="#ctx0" brushRef="#br0" timeOffset="16860.5632">6627 11745 604 0,'8'-10'354'0,"7"-11"-67"16,-3 9-80-16,-5 5-33 15,-6 14-57-15,-2 9-20 0,-17 15-21 31,-4 8-2-31,-8 10-23 0,0 2-17 0,12-2-22 16,8-7-6-16,16-15-2 16,14-6 3-16,17-10 2 15,8-3 2-15,10-2-3 16,-1-5 0-16,-9-1-36 16,-7-1-62-1,-21-7-163-15,-5 3-205 0</inkml:trace>
  <inkml:trace contextRef="#ctx0" brushRef="#br0" timeOffset="17051.5938">6866 11757 1030 0,'0'-4'508'0,"2"0"-193"16,-2 6-140-16,-1-2-47 15,0 1-76-15,0 29-23 16,-2 56-8-16,2-25 0 15,0 0-4-15,0-4-7 16,4-10-1-16,2-8 0 0,-2-14-12 16,8-3-22-16,-8-13-105 15,3-4-64-15,4-2-250 16</inkml:trace>
  <inkml:trace contextRef="#ctx0" brushRef="#br0" timeOffset="17257.8287">7254 12000 1392 0,'-3'0'643'0,"-4"-2"-297"16,6 2-169-16,1 0-58 15,0 0-73-15,0 0-19 16,0 0-11-16,0 0-41 15,0 0-161-15</inkml:trace>
  <inkml:trace contextRef="#ctx0" brushRef="#br0" timeOffset="17671.2803">7431 12143 559 0,'2'0'352'16,"5"-4"-20"-1,-3-8-38-15,14-4-90 0,-2-1-56 16,5-11-70-16,5-2-18 16,-5-7-5-16,-2-7 1 15,-4 5 9-15,-3 4 10 16,-9 12 0-16,0 12-7 0,-6 12-27 16,-1 8-21-16,-1 18-23 15,1 6-4 1,4 16 2-16,3-2 4 15,4 1 1-15,1-3 0 0,1-3-3 16,-3-3-65 0,4-9-127-16,8-2-95 15</inkml:trace>
  <inkml:trace contextRef="#ctx0" brushRef="#br0" timeOffset="17958.5474">8036 12019 646 0,'-2'-7'362'0,"-9"-14"-35"16,0 3-64-16,-9-6-56 0,-1 3-26 15,-3 7-60 1,-4 3-36-16,1 16-62 16,-8 2-17-16,6 21-14 0,19 20-4 0,-5-5 12 15,14 7 0 1,16-6 2-1,-5-18 4-15,22 0 0 16,5-9 0-16,3-14 4 16,-6-9 4-16,-2-9 24 15,-5-1 18-15,-16-11 10 16,-5 3-3-16,-8-4-66 0,-8 0-53 16,-2-1-14-16</inkml:trace>
  <inkml:trace contextRef="#ctx0" brushRef="#br0" timeOffset="18165.7825">8009 11709 917 0,'-2'0'451'0,"3"1"-152"15,6 2-148-15,14 4-98 16,11 0-25-16,14 1-24 16,1-4-95-16</inkml:trace>
  <inkml:trace contextRef="#ctx0" brushRef="#br0" timeOffset="18529.1887">8357 11612 676 0,'-4'-3'408'0,"4"3"-27"0,15 8-217 15,-4-4-104-15,11 1-20 16,6-2-2-16,-7-10-4 15,13 7-14-15,1-1-3 16,-10-5-1-16,-1 2 0 0,-12-7 5 16,-5 1 1-16,-6 1-4 15,-4 4 1 1,-5 10-1-16,-4 5 1 0,-5 13 2 16,4 6-1-16,-1 12-5 15,7 7-3-15,7 2-5 0,0 5 1 16,9-12-3-16,1-3 8 15,2-16-110-15,-1-10-55 16,-1-13-316-16</inkml:trace>
  <inkml:trace contextRef="#ctx0" brushRef="#br0" timeOffset="18688.3163">8393 11792 1104 0,'3'1'468'15,"6"1"-227"-15,14 0-132 16,9 2-14-16,15-4-30 16,8 0-30-16,-1 0-68 15,-2 0-215 1</inkml:trace>
  <inkml:trace contextRef="#ctx0" brushRef="#br0" timeOffset="19408.4554">9098 11697 649 0,'3'-3'341'0,"7"3"-86"16,3 6-85-1,2 31-95-15,5 15-14 0,-1 24-4 16,3 4 3-16,-1-7-5 15,-4-11-3-15,3-20-17 16,-5-10-10-16,3-21 1 16,0-9 2-16,-5-19 6 15,2-7 4-15,-3-10 22 16,-1-7 13-16,-4-18 15 16,-1-8-3-16,-6-5-33 15,0 5-21-15,6 26-25 0,-1 18-6 16,0 25-7-16,2 11-1 15,-1 23-1-15,6 8 4 16,2 11 6-16,5 7-1 16,4-6 2-16,-2-9 0 15,1-11 0-15,-4-15 3 16,-1-16 2-16,2-5 4 16,3-15 7-16,2-4 1 0,2-14 9 15,2-5 6 1,-1-9 10-16,-4-5 0 0,-3-2-11 15,-7 5-10-15,-9 8-43 16,-1 14-57-16,-6 21-192 16</inkml:trace>
  <inkml:trace contextRef="#ctx0" brushRef="#br0" timeOffset="19657.8075">8993 12345 772 0,'0'0'433'16,"0"-4"-39"-16,16 6-218 0,30-4-71 15,19 2-20-15,21 0-16 16,15 0-20-1,12-1-28-15,0-3-4 0,2-9 15 16,-13 0-79 0,-20-9-357-16</inkml:trace>
  <inkml:trace contextRef="#ctx0" brushRef="#br0" timeOffset="20248.5403">9151 12649 652 0,'2'-1'320'0,"4"3"-99"15,4 3-71-15,7 11-64 16,2 8 5-16,3 5 7 16,-6 6-3-16,-9-3-4 15,-5-5-14-15,-5-8-26 16,-1-8-7-16,2-14-7 0,2-6-3 15,4-15-7-15,6-4-10 16,9-2-10-16,0 0-3 16,3 5 1-16,-2 4 2 15,2 6 5-15,1 8 1 16,-1 12 5-16,-6 4-1 16,-8 14-1-16,-5 2-1 0,-12 0-6 15,2 6-3-15,-1-6-1 16,1-4 0-16,7-8 1 15,2-13 1-15,5-14-3 16,7-9-3-16,8-7-1 16,1 0 1-16,4 4 1 15,0 8 2 1,-1 5 4-16,2 9 1 0,-5 7 3 16,-3 9 0-16,-10 8-2 15,-5 3-1-15,-6 4-3 16,-3-1-2-16,3-2-169 15</inkml:trace>
  <inkml:trace contextRef="#ctx0" brushRef="#br0" timeOffset="20539.1911">9734 12622 1048 0,'5'-10'419'16,"6"-5"-239"-16,5 2-29 0,5 7-33 16,0 2-14-16,-2 8-45 15,-6 2-7 1,-5 6-1-16,-4 3 1 0,-11 3 3 31,-3 3-1-31,-5 1-9 0,6 4-11 16,7-7-17-16,2-3-4 15,11-7 2-15,0-5 0 16,12 0-1-16,2-6-2 0,9 1 17 0,-3-1-41 16</inkml:trace>
  <inkml:trace contextRef="#ctx0" brushRef="#br0" timeOffset="21264.8291">11025 8318 1392 0,'-4'108'5'15,"1"-18"-1"-15,3 125 8 0,6-2 1 0,17 3 3 16,7-12-1 0,17-42-2-16,4-15-1 0,3-44-1 15,-6-19 1-15,-8-35 6 16,-7-16 3 0,-13-26 47-16,-5-7 33 15,-15-14 18-15,-2 2-7 16,-8 5-71-16,0 9-41 0,-6 30-36 15,-1 20-1 1,-4 51 19-16,-1 31 4 0,-1 44 10 16,-5 28 2-16,-2 17 2 15,-1 4 4-15,2 0 2 16,5-8 2-16,11-9 3 16,10-18 1-16,12-15-1 0,3-12-2 15,5-32-2-15,-2-12 0 16,-7-31 1-16,1-18 2 15,-9-27-227-15</inkml:trace>
  <inkml:trace contextRef="#ctx0" brushRef="#br0" timeOffset="21779.1514">11716 9812 908 0,'0'-2'388'0,"16"-1"-198"16,4 2-65-16,29 0-47 16,15-1-15-16,10-3-28 15,11-1-14 1,-21 2-12-16,-5-2-10 15,-26 4-75-15,-7 2-48 0,-17 3-139 16,-7 9-104-16</inkml:trace>
  <inkml:trace contextRef="#ctx0" brushRef="#br0" timeOffset="22095.0154">11773 9942 730 0,'-3'1'375'0,"2"5"-96"16,5 0-99-16,22 2-70 0,14-1-12 0,20-6-22 31,10-3-15-31,5-9-24 0,-1-1-10 0,-21-8-11 16,-4-3-1-16,-23-8-32 16,-11-2-30-16,-5 0-49 15,-11 1-7 1,-2 4 26-16,2 9 19 15,0 7 15-15,2 4 5 16,6 10 19-16,4 5 14 16,8 8 49-16,4 5 20 0,2 9 29 0,-3 4 23 15,-12 4 31-15,-10 1 13 16,-20 3-21-16,-13-7-27 16,-6-2-19-16,-1-4-102 15</inkml:trace>
  <inkml:trace contextRef="#ctx0" brushRef="#br0" timeOffset="22947.4927">13404 8502 946 0,'-3'-4'444'0,"1"4"-228"16,2 7-93-16,2 30-104 0,5 17-27 15,1 32 7-15,-2 12 1 16,0 7 1-16,0-7 1 16,-2-22-7-1,0-14-3-15,-1-20-78 0,1-11-67 0</inkml:trace>
  <inkml:trace contextRef="#ctx0" brushRef="#br0" timeOffset="23319.6621">13385 8523 888 0,'13'-9'395'0,"27"-12"-185"0,13 2-84 16,13 9-69-16,0 6-11 15,-18 11-20-15,-12 5-7 16,-25 10-13-16,-13 0-3 16,-22 8-3-16,-11 4 0 15,-10-8 7-15,3-2 4 16,8-16 0-16,11-6-4 0,17-8-36 16,9-2-14-16,19 1 11 15,8 6 5-15,6 5 37 16,0 9 14-16,-6 12-10 15,-7 4-2-15,-10 5-4 16,-6 1-5-16,-10 1 6 16,-9 0 2-16,-15-4 6 15,-4-4 3-15,-11-21-21 16,2-10-49-16,9-15-299 16</inkml:trace>
  <inkml:trace contextRef="#ctx0" brushRef="#br0" timeOffset="23562.0969">14012 8658 1072 0,'1'0'412'15,"12"0"-279"-15,11 0-48 16,19 0-37-16,7-1-6 0,0-1-22 16,-1 2-8-16,-11 0-113 15,-7 4-106-15</inkml:trace>
  <inkml:trace contextRef="#ctx0" brushRef="#br0" timeOffset="23710.2601">14057 8801 933 0,'12'-2'447'16,"11"1"-133"-16,10-1-103 15,10 1-87-15,3 0-25 16,8 1-46-16,-3-2-82 16</inkml:trace>
  <inkml:trace contextRef="#ctx0" brushRef="#br0" timeOffset="24017.1544">14671 8844 967 0,'5'-34'414'0,"8"-21"-220"15,4-7-57 1,2 2-14 0,-1 10-18-16,-3 7-13 0,-4 18-1 15,-1 8-9-15,-8 16-31 16,1 9-19 0,-1 17-34-16,-1 11-8 0,5 18 8 15,0 8 2-15,4 15 2 0,0-2-1 16,1-9 2-16,1-7-2 0,6-18-170 15,0-15-79-15</inkml:trace>
  <inkml:trace contextRef="#ctx0" brushRef="#br0" timeOffset="24334.0577">15297 8675 650 0,'-10'-16'411'0,"-10"-13"-4"0,-5 2-91 16,-5 1-122-16,0 10-52 16,-2 7-89-16,2 9-31 15,-1 14-30-15,-4 10-7 16,7 18 12-16,0 2 3 16,19 16 4-16,11 2 4 15,18-8 0-15,10-5 1 16,15-16-1-16,2-9 1 15,6-24 10-15,1-6 8 0,-10-19 41 16,-7-11 15-16,-13-6 15 16,-10-3-9-16,-16 2-44 15,-8-1-27-15,-10 9-49 16,-5 5-28-16,0 12-99 16,2 9-87-16</inkml:trace>
  <inkml:trace contextRef="#ctx0" brushRef="#br0" timeOffset="24493.0966">15308 8593 945 0,'0'3'471'0,"-13"6"-169"16,-5 8-84-16,-18 12-112 0,-3 6-33 16,-8 11-32-16,8 6-12 15,5 4-19-15,3-4 15 16,16-7-185-16</inkml:trace>
  <inkml:trace contextRef="#ctx0" brushRef="#br0" timeOffset="25015.1528">15701 8981 594 0,'-3'0'327'15,"2"0"-29"-15,-3 1-134 0,4-2-51 16,0 0-10 0,4-6-9-16,8-24-20 0,41-51-15 15,-27 25 1-15,-4-12-4 16,-6-5 5-1,-14-5 0-15,-7-3-7 0,-8 9-15 16,-1 15-13-16,-4 24-22 16,-2 16-4-16,-6 23-12 15,-2 13-4 1,4 24 3-16,5 16 2 16,10 15 5-16,2 3 6 15,8-4 2-15,8-5 3 16,13-5-1-16,11-5 0 0,16-13-81 15,7-12-87 1,11-17-249-16</inkml:trace>
  <inkml:trace contextRef="#ctx0" brushRef="#br0" timeOffset="25229.9981">16185 8879 417 0,'2'-7'348'16,"1"-6"36"-16,-3-1-129 15,-6 0-53-15,3-1-76 0,-8-1-23 0,-5 5-27 16,1 2-9-1,-11 9-40-15,2 7-15 16,6 7-12-16,-2 4-1 16,11 6 8-16,6 1 4 15,6-3 1-15,9 0 2 16,4-6 0 0,1-5 1-16,4-7-1 15,-1-1-2-15,-3-5-44 16,-1-7-84-16</inkml:trace>
  <inkml:trace contextRef="#ctx0" brushRef="#br0" timeOffset="25663.8998">16478 8870 666 0,'5'-6'384'0,"1"-2"-60"0,-1-4-125 15,-6-4-31-15,-6-2-40 16,-5-4-11-16,-10 4-30 16,-4 2-11-16,-7 5-39 15,0 10-23-15,3 8-21 16,5 9-7-16,13 8 5 16,6 4 3-16,9 0 5 15,8-3-1-15,9-8 0 16,5-4-1-16,4-7 1 15,1-6 2-15,-4-5 6 16,-2-3 1-16,-4-3 3 16,-3 3 1-16,-5 5 3 15,-2 4-1-15,-2 16-1 16,-2 6-5-16,1 16-7 16,0 1 3-16,-10 3-2 0,-1 0 3 15,-16-7 3-15,-6 1 1 16,-9-8 7-16,-4-6 6 15,-1-15 11-15,4-5 2 16,5-15-2-16,5-8-10 16,16-4-95-16,9-3-68 15</inkml:trace>
  <inkml:trace contextRef="#ctx0" brushRef="#br0" timeOffset="26061.337">16675 9203 745 0,'2'-5'387'0,"4"-6"-88"16,1 2-42-16,-2-1-61 31,1 3-25-31,-5 1-44 0,0 5-34 15,-1 8-46 1,-2 9-17-16,-2 14-29 0,-3 2-1 0,3 12 1 16,-1 1 15-16,7-5-177 15,9 2-93-15</inkml:trace>
  <inkml:trace contextRef="#ctx0" brushRef="#br0" timeOffset="26312.3914">16919 9277 861 0,'0'-10'507'16,"-1"-9"-104"-16,-6 7-160 0,-3 1-65 16,-1 4-115-16,0 5-33 15,-1 8-38-15,-3 5-8 16,4 10 9-16,2 3 2 0,9 9 5 16,9-1 1-16,10 0 2 15,10-3 0-15,5-13 3 31,1-9 3-31,-3-14 18 0,-4-7 25 0,-14-9 32 32,-9-7 6-32,-10-2-23 0,-14-1-26 15,-10 3-72 1,-2 6-112-16</inkml:trace>
  <inkml:trace contextRef="#ctx0" brushRef="#br0" timeOffset="26886.5395">17303 8907 913 0,'10'-1'349'16,"8"-1"-194"-16,32-2-101 16,15 0-12-16,42-5 51 15,26-2 4-15,45-3-2 16,27 3 3-16,29 0-25 16,10 7-17-16,-14 1-22 0,-14 3-11 15,-47 4-6-15,-34-1 0 16,-52 1 4-16,-20 0 0 15,-34-3-28-15,-5-1-76 16</inkml:trace>
  <inkml:trace contextRef="#ctx0" brushRef="#br0" timeOffset="27441.2709">17719 8132 932 0,'-8'5'397'0,"-5"5"-204"15,-10 12-110-15,-1 5-28 16,0 12-19-16,5 5-9 15,13 6-12-15,6 0 0 16,14-10 0-16,9-5 2 16,14-15 3-16,6-8-2 15,6-14 13-15,-1-6-64 0,-8-13-204 16</inkml:trace>
  <inkml:trace contextRef="#ctx0" brushRef="#br0" timeOffset="27609.0723">17904 8165 1080 0,'-3'5'452'0,"-3"10"-264"16,3 10-78-16,0 17-71 15,3 11 4-15,8 13 9 16,2 1 2-16,1-11-7 16,3-10-8-16,-1-12-13 0,-5-11-3 15,2-7-34-15,-6-7-85 16</inkml:trace>
  <inkml:trace contextRef="#ctx0" brushRef="#br0" timeOffset="27768.3576">18233 8497 1632 0,'-5'-5'644'0,"-4"-4"-449"0,2 1-84 0,4 2-92 15,2 4-80 1,4 2-235-16</inkml:trace>
  <inkml:trace contextRef="#ctx0" brushRef="#br0" timeOffset="28032.8918">18455 8475 1085 0,'5'-13'462'0,"9"-17"-236"16,1-8-49-16,0-13-44 0,0-1-8 15,-5-1-35-15,-4 7-14 0,-1 19-21 16,-2 12-10-16,-5 16-29 31,2 13-11-31,-8 19-20 0,-2 14-4 0,7 25 14 16,2 4 4-16,11-1 3 31,-1-13-9-31,5-19-141 16,2-8-82-16</inkml:trace>
  <inkml:trace contextRef="#ctx0" brushRef="#br0" timeOffset="28333.7764">18978 8404 718 0,'-3'-9'425'16,"-7"-13"-24"-16,-3 0-71 15,-9-2-92-15,-5 1-47 16,-6 10-92-16,-2 8-41 16,-1 16-49-16,1 12-9 15,8 16-3-15,5 6 0 0,15 4 3 16,9-3 1-16,20-10 4 15,10-7 2-15,11-13 2 16,1-6 3-16,-4-10 8 16,-5-5 5-16,-14-8 8 15,-9-8-1-15,-6-5-13 16,-8-7-27-16,-6-5-143 16,-2-1 449-16</inkml:trace>
  <inkml:trace contextRef="#ctx0" brushRef="#br0" timeOffset="28522.5122">18870 8061 1144 0,'-2'0'536'15,"-4"-1"-229"-15,10 2-140 0,-4-1-116 16,15 2-27-16,52 9-16 15,-27-7-3-15,-1 1-56 16,2-2-78-16</inkml:trace>
  <inkml:trace contextRef="#ctx0" brushRef="#br0" timeOffset="28842.7223">19228 7961 919 0,'0'-2'398'0,"6"2"-200"16,3-2-63-16,13 3-62 0,5 6-8 15,8-1-25-15,-2-3-8 16,-5-1-11-16,-5-6-1 16,-10 1 12-16,-6-1 18 15,-7 3-3-15,-7 1-5 16,0 6-19-16,-3 6-21 15,-1 8-5-15,4 1-1 16,-1 6 1-16,8 2 0 0,1 0 3 16,6 2 1-16,5-7 3 15,-3-3 0 1,1-6-2-16,-4-6-39 16,-5-6-115-16,-3-3-148 0</inkml:trace>
  <inkml:trace contextRef="#ctx0" brushRef="#br0" timeOffset="28986.7425">19249 8100 1196 0,'11'1'490'0,"13"0"-285"16,13 5-62-16,8 1-47 0,0 0-20 16,-4 1-39-16,-6-3-8 15,-6-3-93 1,2 5-87-16</inkml:trace>
  <inkml:trace contextRef="#ctx0" brushRef="#br0" timeOffset="29474.4707">17782 9482 662 0,'1'5'310'0,"2"1"-97"16,7-3-8-16,14-10-22 16,7-8-11-16,12-15-33 15,-5-8-15-15,-5-10-8 16,-7 1-6-16,-13-1-9 15,-1 6-9-15,-12 16-21 16,1 6-11-16,-1 20-40 16,-2 10-13-16,2 19-18 0,-6 13-5 15,4 23 10 1,-4 6 2-16,7 3 4 0,3-5 1 16,0-16-52-16,5-8-83 15</inkml:trace>
  <inkml:trace contextRef="#ctx0" brushRef="#br0" timeOffset="29767.462">18458 9405 1197 0,'-11'-11'531'15,"-8"-18"-262"-15,-5 2-63 0,-4 8-92 16,0 2-47-1,-3 19-60-15,0 8-12 0,2 21-10 16,0 11 5-16,11 7 5 16,8 2 1-1,15-4 4-15,11-8 1 0,21-7 1 16,9-11 1-16,9-14 6 16,-5-5 6-16,-12-14 29 15,-11-4 15-15,-14-6 13 16,-9-7-1-16,-10-8-30 0,-2 0-19 15,-11-4-71 1,3 4-105-16</inkml:trace>
  <inkml:trace contextRef="#ctx0" brushRef="#br0" timeOffset="29947.1341">18510 9230 1270 0,'4'-2'509'0,"18"-3"-338"0,15-2-71 15,15-2-71-15,7 1-12 16,-2 1-32-16,-6 1-73 16</inkml:trace>
  <inkml:trace contextRef="#ctx0" brushRef="#br0" timeOffset="30183.4002">18986 9150 1146 0,'1'-12'503'0,"2"-7"-251"15,-3 1-41-15,0 4-66 16,-2 8-29-16,3 3-57 15,-2 3-26-15,1 0-33 16,0 0-7-16,-2 23-1 16,-1 38 4-16,5-24 11 15,0-4-29-15,3-2-192 16</inkml:trace>
  <inkml:trace contextRef="#ctx0" brushRef="#br0" timeOffset="30479.3719">19137 9147 825 0,'11'-6'368'0,"8"-8"-165"16,2 7-35-16,-2 2-2 0,-4 5-33 15,-3 5-37-15,-9 8-41 16,-5 3-4-16,-12 5-6 15,-3 1-3-15,-3 3-12 16,4-2-8-16,11-2-9 16,6-3 0-16,13-4 6 15,8-3 3-15,14-2 7 16,8-3 1-16,6-1 10 16,-2 1 4-16,-19-5 0 0,-11-1-1 15,-15-2-7-15,-5-3-111 16</inkml:trace>
  <inkml:trace contextRef="#ctx0" brushRef="#br0" timeOffset="31417.9243">13847 10714 1008 0,'15'0'391'0,"26"1"-276"0,8-1-17 0,8 1-43 16,3 0-14 0,-14-1-52-16,-9 1-76 0</inkml:trace>
  <inkml:trace contextRef="#ctx0" brushRef="#br0" timeOffset="31572.2381">13808 10855 683 0,'12'0'400'0,"19"-1"4"16,16-1-201-16,23 0-92 0,3 0-28 0,0 2-20 15,-8 0-100-15</inkml:trace>
  <inkml:trace contextRef="#ctx0" brushRef="#br0" timeOffset="31846.8328">14601 10845 801 0,'0'-17'395'15,"-2"-31"-82"-15,4-5-101 16,11-5-51-16,0-3-17 0,-1 10-41 15,2 9-22 1,-11 18-19-16,4 10-14 16,-6 21-41-16,0 14-8 15,6 22-14-15,-6 12 6 0,10 16 13 16,2 8 4-16,-3 0-1 16,5-3 0-16,0-17-47 15,0-13-80-15,8-19-250 16</inkml:trace>
  <inkml:trace contextRef="#ctx0" brushRef="#br0" timeOffset="32150.4865">15117 10733 819 0,'-1'-14'424'0,"-5"-16"-93"15,-3 5-33-15,-8 7-89 16,-3 5-50-16,-9 12-102 15,-2 4-31-15,-6 15-29 0,5 6-7 16,6 14 3-16,8 9 0 16,17 11 7-16,8 2 3 15,19-9 7-15,9-4 1 16,12-22 5-16,5-8 1 16,-1-16 6-16,-4-7 4 0,-9-16 26 15,-10-12 14-15,-20-8 6 16,-8-9-7-16,-17 1-35 15,-8 5-18-15,-5 6-26 16,-1 10-28-16,6 8-61 16</inkml:trace>
  <inkml:trace contextRef="#ctx0" brushRef="#br0" timeOffset="32595.4398">15149 10658 984 0,'-9'6'437'0,"-19"12"-200"15,-9 14-71-15,-13 15-77 0,-5 12-24 16,13 4-42 0,11-1 3-16,26-17-170 15</inkml:trace>
  <inkml:trace contextRef="#ctx0" brushRef="#br0" timeOffset="32948.1833">15494 11085 1112 0,'4'-13'443'0,"11"-11"-262"0,6-6-29 16,1-16-20-16,1-8-4 16,-7-21-25-16,-4-11-8 15,-4 1-28-15,-5 7-22 16,0 15-32-16,-2 12-9 16,-2 18-14-16,-3 10 1 15,-2 21-20-15,-4 10-4 0,-2 27 1 16,-1 10 3-16,-1 17 18 15,6 13 4-15,5 4 6 16,7 5 1-16,7-6 2 16,7-9-1-16,10-18-7 15,1-13-41-15,6-15-109 16,1-5-54-16,1-11-188 16</inkml:trace>
  <inkml:trace contextRef="#ctx0" brushRef="#br0" timeOffset="33173.494">16036 10989 497 0,'3'-11'294'0,"3"-14"15"16,-4 3-44-16,-7 3-14 0,-8-2-20 15,-13 8-70-15,-5 4-41 16,-5 10-76-16,0 12-21 16,7 9-26-16,5 4-3 15,12 4 4-15,10-3 2 16,11-3 9-16,8-8 7 15,11-6 8-15,4-7 1 16,0-5 1-16,-2-3-2 16,-9-6 2-16,-8 1-30 15,-4-3-157-15</inkml:trace>
  <inkml:trace contextRef="#ctx0" brushRef="#br0" timeOffset="33611.1863">16310 11044 535 0,'3'-1'334'16,"4"-6"-37"-16,-3-4-84 0,0 3-33 0,-1-11-46 15,-4-1-22-15,-5-1-27 16,-2-2-11-16,-7 0-16 15,-1 3-12-15,-4 12-37 16,-1 3-17-16,-1 16-24 16,3 6-5-16,4 3 9 15,3 4 8-15,9 2 10 16,5-2 4-16,4-6 5 31,3-7 1-31,8-2-2 0,3-4 2 0,2 2 1 16,0-2 1-16,-3-2 0 15,-1 5 1 1,-2 5-2-16,-4 7 2 0,-7 6 10 16,-5 2 2-1,-14 2 3-15,-8-1 1 0,-11-6-2 16,-6-4 1 0,-4-14 6-16,5-5 8 15,8-14-59-15,8-3-59 0,20-2-435 16</inkml:trace>
  <inkml:trace contextRef="#ctx0" brushRef="#br0" timeOffset="33851.1166">16489 11177 841 0,'2'-2'475'16,"5"-5"-109"-16,-6 2-136 16,0 10-57-16,1 10-70 15,0 6-26-15,-4 13-19 0,-3-2-9 16,-3 2-22-16,3-3-5 16,6-6-121-1,6-2-89-15</inkml:trace>
  <inkml:trace contextRef="#ctx0" brushRef="#br0" timeOffset="34146.4748">16746 11277 790 0,'-4'-3'374'0,"-7"-4"-147"16,-4 4-29-16,-6 3-77 15,0 4-33-15,2 7-54 16,-1 1-17-16,10 10-14 16,-1 3-2-16,11 5 1 15,0-2 3-15,6-8 10 0,9-2 5 16,4-14 12-16,6-4 12 16,0-13 22-16,-3-8 2 15,-1-8-4-15,-4-3-9 16,-8 1-24-16,-5 1-28 15,-5 8-134-15,-7 6-105 0</inkml:trace>
  <inkml:trace contextRef="#ctx0" brushRef="#br0" timeOffset="34659.369">17365 10425 1025 0,'-31'21'411'0,"-40"32"-259"0,6 21-37 16,12 32-51-16,11 12-9 15,31 6-23-15,9-6-8 16,22-26-5-16,19-16-2 16,25-21 5-16,8-11-56 0</inkml:trace>
  <inkml:trace contextRef="#ctx0" brushRef="#br0" timeOffset="35743.4618">17650 10716 876 0,'1'-2'423'0,"1"-2"-130"15,-4 6-108-15,1-2-74 16,-1 0-18-16,-8 19-39 16,-31 41-8-16,36-20-15 15,1 1-7-15,17-7-3 16,8-5-1-16,16-9 1 16,4-7 0-16,2-8-2 15,-3-5-1-15,-13-7-47 16,-5-7-35-16,-10-3-109 0,-6-3-120 15</inkml:trace>
  <inkml:trace contextRef="#ctx0" brushRef="#br0" timeOffset="35917.7005">17839 10706 652 0,'1'-2'398'16,"0"1"-77"-16,1 4-65 16,-2-3-100-16,0 1-51 0,3 29-19 15,5 43 1-15,-4-16-15 16,-1 1-8-16,-1-2-22 15,1-3-10-15,1-14-14 16,0-5-2-16,8-8-7 16,-5-7-72-16,2-7-237 15</inkml:trace>
  <inkml:trace contextRef="#ctx0" brushRef="#br0" timeOffset="36152.0579">18160 10955 1212 0,'-1'1'568'0,"-1"-1"-232"16,0 2-124-16,2-2-130 15,0 0-28-15,0 0-19 16,0 0-97 0</inkml:trace>
  <inkml:trace contextRef="#ctx0" brushRef="#br0" timeOffset="36729.2268">18462 11000 561 0,'4'-7'394'0,"0"-5"9"0,3-14-164 16,3-4-30-16,2-13-50 15,2-5-8-15,-2 8-16 16,-5 8-12-16,-7 15-22 16,-2 6-22-16,-2 17-42 15,-2 8-19-15,1 23-23 16,4 14-3-16,1 9 6 16,4 3 2-16,4-7-7 15,2-6-88-15,7-10-223 16</inkml:trace>
  <inkml:trace contextRef="#ctx0" brushRef="#br0" timeOffset="37030.5469">18997 10887 1015 0,'-8'-24'538'0,"-7"-14"-162"15,-12 2-142-15,-5 4-52 0,-8 15-94 16,-7 9-38-16,4 20-42 16,1 9-8-16,8 19-6 15,8 9 0-15,15 9 2 16,10-2 1-16,18-7 0 16,17-9 0-16,16-16 3 15,12-5 3-15,-4-16 8 16,-5-4 5-16,-16-10 8 15,-12-8 6-15,-15-5-1 16,-5-3-5-16,-9 0-32 16,-9-3-69-16</inkml:trace>
  <inkml:trace contextRef="#ctx0" brushRef="#br0" timeOffset="37255.2429">18847 10549 1412 0,'9'-3'518'0,"12"1"-407"0,8-2-48 15,18 2-46-15,1 2 1 16,4-2-9-16,0 2-15 0,-4 1-183 15</inkml:trace>
  <inkml:trace contextRef="#ctx0" brushRef="#br0" timeOffset="37556.4142">19199 10403 818 0,'4'-1'367'0,"8"-4"-170"16,8 0-85-16,13-1-84 15,9 2 3-15,2 0-1 16,-2 1-8-16,-13 0 0 16,-4 0 3-16,-12 2 15 15,-9 0 6-15,-2 8-2 16,-4 4 0-16,-9 12-18 15,4 6-7-15,-1 7-10 0,2 6-3 16,6 2-2-16,2-1 1 16,4-4-1-16,3-7-1 15,3-8-124-15,2-4-114 16</inkml:trace>
  <inkml:trace contextRef="#ctx0" brushRef="#br0" timeOffset="37710.437">19305 10567 717 0,'12'0'436'0,"15"-2"7"15,9 2-224-15,9-4-110 16,0 2-29-16,5 2-40 16,-3 2 8-16,-1 6-54 15</inkml:trace>
  <inkml:trace contextRef="#ctx0" brushRef="#br0" timeOffset="37895.2815">19706 10957 1538 0,'0'1'655'16,"-2"-3"-360"-16,4 2-119 15,-2-1-105-15,0-1-41 16,0 1 304-16</inkml:trace>
  <inkml:trace contextRef="#ctx0" brushRef="#br0" timeOffset="38299.3775">20060 10965 1111 0,'5'-19'485'0,"1"-27"-235"16,3-6-45-16,0-4-57 31,-2 0-24-31,1 11-49 0,-3 8-17 16,-3 19-33-16,-1 8-12 0,-1 15-18 15,1 12-7-15,2 22-3 16,2 14 5-16,6 22 10 15,0 2 1-15,4-5 3 16,0-9-1 0,0-19-39-16,4-6-85 0,4-13-493 15</inkml:trace>
  <inkml:trace contextRef="#ctx0" brushRef="#br0" timeOffset="38587.3061">20667 10858 1179 0,'-13'-20'515'16,"-14"-23"-261"-1,-3 3-43-15,-2 7-91 16,1 10-36-16,5 16-57 16,-2 7-21-16,0 16-13 15,3 6-1-15,1 23 0 16,6 10 3-16,16 10 4 15,6 1 0-15,15-11 1 16,6-9 1-16,15-17 3 16,5-11 1-16,10-13 4 15,-2-11 4-15,-8-13 10 16,-7-5 1-16,-21-13 2 16,-7-3-23-16,-17-14-119 0,-10-5-103 15</inkml:trace>
  <inkml:trace contextRef="#ctx0" brushRef="#br0" timeOffset="38844.5648">20769 10631 948 0,'4'-10'469'16,"5"-9"-146"-16,4-7-97 0,6-6-72 15,-1-13-9-15,-5-14-25 16,-1 2-18-16,-9 9-50 16,2 14-16-16,-9 24-35 15,1 29-10 1,1-10-7-16,1 2-2 0,-1 56 10 16,4 10 5-16,11 17-51 15,6-36-102-15</inkml:trace>
  <inkml:trace contextRef="#ctx0" brushRef="#br0" timeOffset="39184.983">21014 10493 873 0,'-4'-24'455'15,"-2"-17"-123"-15,9 10-168 16,4 5-33-16,9 14-42 16,0 6-14-16,7 12-15 15,-1 6-13-15,-7 12-13 0,-6 4 1 32,-18 1 9-32,-10-1 0 0,-11-4-4 0,-3 0-6 31,9-2-16-31,4-5-5 0,14 0-6 0,6-3 0 15,13-2-1-15,10 3 0 16,15-5 1 0,10 2 0-16,9-1-4 15,0-4-7-15,-3 0-159 0</inkml:trace>
  <inkml:trace contextRef="#ctx0" brushRef="#br0" timeOffset="39570.4625">21415 10383 678 0,'9'-7'430'16,"5"-4"-69"-16,14 28-156 15,4 16-36-15,7 32-32 16,4 20 21-16,-10 35 15 15,-10 9-4-15,-32 6-53 16,-20-5-32-16,-27-12-37 16,-5-10-15-16,4-17-11 15,8-14-4-15,8-36-26 16,7-18-65-16</inkml:trace>
  <inkml:trace contextRef="#ctx0" brushRef="#br0" timeOffset="40409.7947">13634 12640 663 0,'9'2'365'15,"10"-2"-13"1,15 6-204-16,10 1-62 15,9-6-17-15,11 3-31 16,-6-4-14-16,-5 0-104 16,-6 1-328-16</inkml:trace>
  <inkml:trace contextRef="#ctx0" brushRef="#br0" timeOffset="40561.2562">13698 12753 1103 0,'3'2'452'16,"7"2"-238"-16,4-2-41 0,22-2-38 16,9-1-27-16,18-1-68 15,9 2-1 1</inkml:trace>
  <inkml:trace contextRef="#ctx0" brushRef="#br0" timeOffset="40902.4007">14443 12753 689 0,'7'-9'263'0,"7"-19"-146"16,5-1 10 0,-2-8 48-16,-3-4 16 0,-7-4-8 15,-6-3-6-15,-3 7-38 16,-3 8-8-16,3 36-45 31,0-2-25-31,1 2-33 0,1-3-23 0,3 31-13 16,16 88 3-16,4-51 4 15,-1 2 3-15,-1-7-29 16,0-6-92-16,2-16-254 16</inkml:trace>
  <inkml:trace contextRef="#ctx0" brushRef="#br0" timeOffset="41219.5503">15094 12566 845 0,'-8'-10'481'16,"-5"-9"-78"-16,-14 2-170 0,-4 2-43 0,-4 6-78 31,-3 7-36-31,-1 11-53 0,0 8-14 0,5 14-12 16,4 5-1 0,14 8 1-16,9 4 1 15,18 2 1-15,16-4 1 16,21-9 2-1,12-7 2-15,10-18 5 0,-4-7 2 16,-12-16 12-16,-8-8 9 0,-18-14 29 16,-6-5 7-1,-14-6-1-15,-7-1-9 0,-16 9-39 0,-6 2-14 16,-6 9-49 0,0 7-49-16,5 4-162 15</inkml:trace>
  <inkml:trace contextRef="#ctx0" brushRef="#br0" timeOffset="41372.6872">15102 12513 1020 0,'-3'-2'545'0,"-1"-2"-151"16,-1 8-132-16,4-4-116 16,-4 7-51-16,-10 23-35 15,-46 45-7-15,23-25-22 16,4 0 15-16,10 1-254 15</inkml:trace>
  <inkml:trace contextRef="#ctx0" brushRef="#br0" timeOffset="41835.0638">15536 12856 691 0,'6'-7'343'0,"10"-14"-114"16,6-6-39-16,2-8-66 15,-1-4-17-15,-3-5-27 16,-7-1-6-16,-7-7-7 0,-4-6-6 16,-9-5-13-16,-5 1-6 15,-4 15-13-15,-8 16-13 16,-2 30-6-16,-4 9-3 15,-6 23-8-15,6 10 3 16,8 12 0 0,8 3 0-16,21 4 2 15,10-2 2-15,21-6 0 0,6-6-1 0,10-10-33 32,6-5-64-32,0-12-446 0</inkml:trace>
  <inkml:trace contextRef="#ctx0" brushRef="#br0" timeOffset="42078.772">16061 12807 628 0,'0'-10'340'15,"-2"-12"-32"-15,-5-2-60 0,-5-2-15 16,-6 1-21-16,-10 2-60 16,-2 3-34-16,-3 10-69 15,-2 9-30-15,6 11-26 16,3 9-6-16,10 9 7 15,8 1 4-15,14 0 2 16,9-5 4-16,14-6 6 16,8-9 2-16,1-9 2 15,0 0-2-15,-9-9-3 0,-10-1 2 0,-11 1-107 16,-6-1-63-16</inkml:trace>
  <inkml:trace contextRef="#ctx0" brushRef="#br0" timeOffset="42490.8688">16317 12820 677 0,'8'-8'387'0,"5"-7"-86"16,-2 2-74-16,1-3-27 15,-7 0-54-15,-5-3-17 16,-8 2-29-16,-9 1-17 16,-12 3-31-1,-4 4-21-15,1 10-34 0,0 4-5 16,12 4-4 0,4 4-2-16,9-5 6 15,4 0-2-15,7-2-2 16,7-1-3-16,7-1 3 15,1-1 2-15,4 3 6 16,1 2 3-16,-2 9 1 16,-2 7 3-16,-6 6 4 15,-6 3 2-15,-10 3 2 16,-10-6 0-16,-12-7-1 16,-7-5-1-16,3-13-20 15,0-4-59-15,11-8-141 16,6-5-361-16</inkml:trace>
  <inkml:trace contextRef="#ctx0" brushRef="#br0" timeOffset="42661.6423">16519 12967 779 0,'2'0'509'15,"1"-1"-8"-15,1 1-203 16,-4 0-169-16,-1 0-61 15,0 13-51-15,-3 40-3 16,3-29-6-16,2-1 4 0,-1-2-182 16,0-5-333-16</inkml:trace>
  <inkml:trace contextRef="#ctx0" brushRef="#br0" timeOffset="42954.1358">16775 13007 1016 0,'-10'-6'436'16,"-8"1"-264"-16,1 4-56 16,0 8-87-16,4 10-21 15,2 4-4-15,7 3 5 0,9 3 6 16,6-4 2-1,12-2 5-15,2-3 7 16,6-10 33-16,0-7 26 0,-4-8 30 16,-4-9 5-16,-11-6-24 15,-4-1-29 1,-12-3-60-16,-6 0-79 0</inkml:trace>
  <inkml:trace contextRef="#ctx0" brushRef="#br0" timeOffset="43366.1282">17520 12056 737 0,'-34'9'435'0,"-19"10"2"15,-11 32-309-15,6 22-44 16,21 40-41-16,11 9-9 16,29 7-19-16,11 8-4 15,25-24-4-15,16-8-2 0,19-32-3 16,7-29-42-16,3-32-160 15</inkml:trace>
  <inkml:trace contextRef="#ctx0" brushRef="#br0" timeOffset="43673.7448">17667 12250 1163 0,'-2'6'426'15,"-4"13"-319"-15,-2 7-37 16,1 18 0-16,1 4-8 16,5 4-26-16,4-3-6 0,15-11-9 15,6-6-4 1,10-8-2-16,6-7-1 0,0-10 6 15,-1-4-47-15,-4-9-125 16,-6-4-53-16,-6-8-133 16,-8-2-36-16</inkml:trace>
  <inkml:trace contextRef="#ctx0" brushRef="#br0" timeOffset="43831.7066">17942 12333 548 0,'-4'-13'337'15,"-1"-13"-10"-15,-2 15-46 16,2 15-98-16,0 11-37 0,-2 14-56 15,0 10-23-15,2 14 7 16,2 4 7-16,3 3-1 16,2-3-11-16,4-1-26 0,1-4-14 15,3-10-15 1,2-6 3-16,6-18-120 0,1-7-32 16</inkml:trace>
  <inkml:trace contextRef="#ctx0" brushRef="#br0" timeOffset="44000.1435">18273 12592 1172 0,'-2'-3'665'16,"0"-4"-67"-16,2 6-417 15,-1 0-66 1,-1 0-88-16,2 0-81 15</inkml:trace>
  <inkml:trace contextRef="#ctx0" brushRef="#br0" timeOffset="44334.2334">18492 12658 1067 0,'7'-9'416'0,"9"-14"-274"16,3-4-11-16,4-7 21 16,2-7 3-16,-1-6-23 15,-2 0-11-15,-8 6-42 16,-5 10-24-16,-3 14-15 15,-3 12-12-15,-6 15-23 16,0 11-5-16,-2 18-7 16,-1 7 1-16,9 5 6 0,-1-2 1 15,4-5 1-15,2-2 13 16,1-7-123-16,3-2-85 16,3-8-312-16</inkml:trace>
  <inkml:trace contextRef="#ctx0" brushRef="#br0" timeOffset="44651.916">19123 12615 723 0,'-1'-11'432'16,"-6"-14"-9"-16,-5 0-99 0,-6-9-77 15,-3-4-47-15,2-1-81 16,-6 1-35-16,2 13-55 15,0 12-16-15,-6 21-18 16,4 10-6-16,-3 18 4 16,0 3 1-16,9 9 4 15,8 0 1-15,14-2 1 0,9-1 1 16,15-8 0-16,9-7 2 16,7-15 3-16,2-9 2 15,-7-16 7-15,-5-7 3 16,-8-9 3-16,-6-4-2 15,-12-6-19-15,-7-1-44 16,-13-16-107-16,-2-7-412 16</inkml:trace>
  <inkml:trace contextRef="#ctx0" brushRef="#br0" timeOffset="45215.148">19362 12133 350 0,'11'-6'274'16,"8"-4"36"-16,-6 4-54 0,-2-1-12 0,-7 0-22 15,-1 2-25-15,-2 3-72 32,-1-1-36-32,-1 3-60 15,0 0-18-15,-1 0-16 16,-13 0 0-16,-35-1 4 15,27 3-1-15,2 0 0 16,1 4 0-16,2 3 2 16,3-5 1-16,2 4 4 0,0 0 3 15,8 1 3-15,0 1 2 16,4-5 2-16,4 0 1 16,3-2 0-16,5-1-2 15,5 2-3-15,4 2 1 16,12 4-5-16,1 6-2 15,7 9 1-15,-6 3-4 16,-12 0 1-16,-3-3 2 0,-16-4 2 16,0-3 3-16,-11-5 3 15,-14-5 3-15,-11-10 1 16,-5-6 3 0,-2-10-47-16,9-1-69 0,19 5-229 15</inkml:trace>
  <inkml:trace contextRef="#ctx0" brushRef="#br0" timeOffset="45634.1206">19756 11961 1184 0,'10'8'470'16,"13"17"-287"-16,2 13-32 0,5 40-6 16,-7 17 6-16,-15 32-19 15,-7 4-32-15,-25 0-49 16,-13-4-16-16,-12-14-20 0,-4-11 2 16,4-29 3-16,4-19 1 15,9-35 8-15,4-8 0 16,5-12-17-1,6-5-34-15,11-2 331 16</inkml:trace>
  <inkml:trace contextRef="#ctx0" brushRef="#br0" timeOffset="47571.8746">1733 14173 847 0,'12'-1'380'0,"18"-1"-172"16,6-2-104-16,18 4-70 15,3 3-10-15,-4 7-113 16,-2 4-167-16</inkml:trace>
  <inkml:trace contextRef="#ctx0" brushRef="#br0" timeOffset="47743.2918">1739 14305 1291 0,'8'0'509'16,"14"0"-303"-16,12 1-71 15,18 5-41-15,4 1-14 16,-2 5-26-16,-8 2-58 15</inkml:trace>
  <inkml:trace contextRef="#ctx0" brushRef="#br0" timeOffset="48649.0422">2531 14216 523 0,'0'3'318'0,"-5"3"-2"0,3-3-154 15,2-3-13-15,0-2-5 16,0 1-12-16,28-3-19 15,32-55-20-15,-22 22-41 16,1-2-11-16,-3 0-15 16,-6-2-2-1,-13 2 2-15,-8 4 0 0,-8 15 10 16,-1 6-15-16,-8 23-13 16,-2 19-5-16,-2 26-21 15,2 16 9-15,10 13 4 16,3 5 4-16,13-1 3 15,4-6 3-15,12-17-33 16,2-18-93-16,2-19-370 16</inkml:trace>
  <inkml:trace contextRef="#ctx0" brushRef="#br0" timeOffset="48979.9329">3324 14072 1025 0,'-16'-8'488'0,"-18"-3"-178"16,-2 1-76-1,-6 5-98-15,9 10-49 0,-3 4-79 16,5 13-25 0,9 15-15-16,0 6 1 15,13 19 8-15,9 4 4 16,11-1 8-16,11 0 5 0,16-23 6 15,5-10 3-15,11-17 9 16,-1-16 4-16,-1-12 28 16,-5-11 16-16,-11-17 31 15,-13 1 4-15,-18-6-19 16,-11 1-16-16,-21 5-41 16,0 3-13-16,-8 10-52 0,5 4-49 15,9 15-177 1</inkml:trace>
  <inkml:trace contextRef="#ctx0" brushRef="#br0" timeOffset="49172.6372">3306 14138 1154 0,'-4'0'500'0,"-5"4"-259"0,-4 9-72 16,-9 16-65-16,-5 8-11 15,-11 18-21-15,-2 6-10 0,5 0-28 16,7-2-12 0,15-15-51-16,2-7-87 15</inkml:trace>
  <inkml:trace contextRef="#ctx0" brushRef="#br0" timeOffset="49562.9083">3636 14326 980 0,'0'1'488'16,"-1"1"-141"-16,0-1-125 16,1-1-117-16,0 0-34 15,0 0-67-15,0 0-138 0</inkml:trace>
  <inkml:trace contextRef="#ctx0" brushRef="#br0" timeOffset="49956.0413">3950 14513 630 0,'7'-2'316'15,"8"-8"-90"-15,2-10-39 16,9-18-52-16,-1-3-18 16,11-12-24-16,-2 0-2 15,-5-2-3-15,-5 0-10 0,-18 0-18 16,-6-3 1-16,-17 6 9 16,-7 1-5-16,-9 15-7 15,0 16-15 1,1 14-37-16,3 14-11 15,2 18-20-15,5 5-8 16,11 15 2-16,4 6 4 16,15 12 20-16,8 0 7 0,14 3 4 15,6-1 4-15,11-17-11 16,0-10-69-16,3-14-201 16</inkml:trace>
  <inkml:trace contextRef="#ctx0" brushRef="#br0" timeOffset="50225.1196">4561 14273 536 0,'-13'-11'383'16,"-3"-3"9"-16,-3 2-119 0,-10-1-38 0,2 8-86 15,1 3-40-15,-3 11-76 16,5 7-22-16,6 14-24 15,5 3-4-15,13 6 1 16,11 0 3-16,10-7 8 16,11-3 5-16,-2-14 8 15,0-6 6-15,-6-9 11 16,-7-9 8 0,-5-5 11-1,-8-6 3-15,-6-6-119 0,1 0-117 16</inkml:trace>
  <inkml:trace contextRef="#ctx0" brushRef="#br0" timeOffset="50776.4439">4837 14383 401 0,'4'-7'269'0,"3"-3"30"15,-2-3-30-15,-4-5-43 16,-3 2-26-16,-11-4-53 0,-1-2-21 16,-10 3-20-16,-5-2-14 15,-1 9-38-15,0 5-22 16,5 14-56-16,4 8-19 16,5 11-7-16,4 6 5 15,12 4 19-15,7-3 11 16,9-5 9-16,4-6 2 0,4-14 0 15,2-6 1-15,1-8 5 16,0-5 3-16,-4-4 3 16,-4 1 0-16,0 7 3 15,-2 7-3-15,-3 10 0 16,-3 10 2-16,-5 15-2 16,-6-2 1-16,-7 8 1 15,-3 1 0-15,-15-5 0 16,-8-5 1-16,-10-10 7 0,-4-9 4 15,2-17-7 1,3-3-12-16,8-11-106 0,11 4-75 16</inkml:trace>
  <inkml:trace contextRef="#ctx0" brushRef="#br0" timeOffset="51137.4899">4946 14628 955 0,'-2'1'438'0,"2"5"-142"0,-4 9-218 16,8 9-46-16,-1 11-11 15,0 1-6-15,6 5-15 16,-6-7-62-16</inkml:trace>
  <inkml:trace contextRef="#ctx0" brushRef="#br0" timeOffset="51421.3583">5141 14738 903 0,'-6'-4'457'0,"-6"-8"-161"16,-1 8-152-16,-1 2-50 16,2 6-82-16,0 4-24 15,8 9-27-15,3 0-4 16,9 8 10-16,11 0 13 16,6-5 22-16,9-1 17 15,1-12 27-15,1-7 28 0,-8-9 47 16,-9-9 24-16,-12-6 19 15,-7-1-18-15,-15 0-49 16,-4 3-34-16,-6 2-51 16,2 6-45-16,8 7-165 15</inkml:trace>
  <inkml:trace contextRef="#ctx0" brushRef="#br0" timeOffset="52049.3795">5523 14004 663 0,'-2'1'364'0,"-2"5"-38"16,-3 6-79 0,-6 12-100-16,-4-1-8 15,3 7-53-15,-1 2-32 0,12 2-33 16,7 0-9-1,10-6-4-15,11-5 0 16,12-8 7-16,5-3 1 0,10 2-36 16,-13-9-64-1,-10-5-166-15,-3-1-179 16</inkml:trace>
  <inkml:trace contextRef="#ctx0" brushRef="#br0" timeOffset="52262.6018">5787 14058 663 0,'-10'-9'438'0,"-6"-11"41"16,2 12-218-16,4 10-127 15,-2 8-41-15,1 15-51 16,1 3-12-16,4 18-9 16,5 8 5-16,3 11-3 15,4 5-4-15,2-10-6 16,-1-7-1-16,4-12 14 15,2-9-24-15,3-16-74 16</inkml:trace>
  <inkml:trace contextRef="#ctx0" brushRef="#br0" timeOffset="52778.46">6476 14050 968 0,'-2'0'480'0,"-1"2"-212"0,9 20-78 16,-8 12-124-16,0 18-34 15,3 26-4-15,-5-1 0 16,8 6-13-16,4-8 3 15,-2-22 6-15,-3-7-24 0,-3-22-141 16,1-6-86-16</inkml:trace>
  <inkml:trace contextRef="#ctx0" brushRef="#br0" timeOffset="52945.6255">6244 14346 1210 0,'9'0'505'15,"15"-2"-278"-15,10 2-52 16,17-2-15-16,5 1-21 16,8-3-40-16,0-1-27 15,-6 2-26-15,-4 1-54 16</inkml:trace>
  <inkml:trace contextRef="#ctx0" brushRef="#br0" timeOffset="54185.2305">7232 14382 613 0,'12'-7'381'16,"4"-8"-73"0,10-10-92-16,3-11-49 15,-1-8-76-15,0-1-24 0,-12 1-3 16,-5 4 7 0,-10 6-3-16,1 7 7 0,-5 12-17 15,-5 7-32-15,4 17-41 0,-7 12-20 16,7 23-7-16,1 12 16 15,2 18 26 1,6 7 5-16,-1-8 1 16,8-3 1-16,4-16-8 15,0-13-72-15,11-14-249 16</inkml:trace>
  <inkml:trace contextRef="#ctx0" brushRef="#br0" timeOffset="54536.7612">7911 14223 1100 0,'-8'-14'495'0,"-13"-15"-234"16,3 5-52-16,-12 4-89 15,0 7-41-15,-2 15-61 16,1 5-18-16,1 18-23 0,4 13-5 15,8 7 3-15,11 17 6 16,15 5 12-16,12 0 5 16,15-8 5-16,7-13 1 15,9-24 5-15,-1-9 3 16,5-17 5-16,-1-8 5 0,-6-18 11 16,-5-7 17-16,-21-16 26 15,-15-6 1-15,-19 4-10 16,-11-1-21-16,-17 14-37 15,0 10-10-15,1 14-18 16,4 5-32-16,13 13-114 16,4 5-100-16</inkml:trace>
  <inkml:trace contextRef="#ctx0" brushRef="#br0" timeOffset="54678.7542">7909 14211 612 0,'3'-3'431'16,"8"-1"21"-16,-9 4-199 15,-1 7-51-15,-8 11-51 16,-10 7-23-16,-8 21-34 0,-4 7-16 16,5 7-45-16,4-5-14 15,14-12-37-15,3-12-86 16</inkml:trace>
  <inkml:trace contextRef="#ctx0" brushRef="#br0" timeOffset="55833.8199">8384 14628 667 0,'3'-4'348'16,"4"-6"-84"-16,8-4-45 0,14-13-66 16,2-6-24-16,12-15-31 15,3-7-10 1,-7-7 11-16,-9-4 4 16,-18 3-6-16,-13 4-4 0,-18 14-24 15,-5 9-16-15,-9 18-31 16,-4 7-10-16,0 14-26 15,4 10-12-15,10 13-10 16,8 11-3 0,17 13 11-16,8 6 7 0,26 9 21 15,9-2 3-15,15-12 1 0,2-5 5 16,-7-11-117 0,-4-10-99-16</inkml:trace>
  <inkml:trace contextRef="#ctx0" brushRef="#br0" timeOffset="56113.2332">9020 14471 872 0,'-3'-11'451'32,"-5"-10"-160"-32,-3 2-67 0,-4-1-37 15,-4 4-60-15,-3 4-27 0,-1 6-53 16,1 6-23-1,2 11-38-15,7 9-15 0,3 11-7 32,6 4 6-32,6-2 13 15,5-2 8-15,10-10 14 16,10-5 8-16,3-16 14 0,0-3 13 16,-5-11 18-16,-10-6 4 0,-9-2-8 0,-6-1-14 31,-9 0-107-31,1 1-106 15</inkml:trace>
  <inkml:trace contextRef="#ctx0" brushRef="#br0" timeOffset="56574.4811">9280 14550 298 0,'8'0'251'0,"2"-9"78"16,-2-1-27-16,-7-4-56 15,1-1-29-15,2 6-55 16,-4-5-35-16,-8-1-47 0,-7-1-17 16,-11-2-29-16,-1 6-9 15,-6 4-22-15,-1 5-13 16,4 10-30-16,1 6-7 15,12 14-3-15,2-2 7 16,9 1 16-16,9 2 7 16,11-12 13-16,7 0 3 15,9-8 7-15,3-5 3 16,0-1 4-16,-1-4-3 0,-2 2 2 16,-5 2 9-16,-6 7 10 15,-3 6 5-15,-5 11 6 16,-3 4-9-16,-11 6-8 15,-2 4-3-15,-15-1-4 16,-6-1 1-16,-7-5 0 16,-6-6 5-16,1-20-3 15,5-10-18-15,4-22-84 16,9-6-105-16</inkml:trace>
  <inkml:trace contextRef="#ctx0" brushRef="#br0" timeOffset="56919.1648">9450 14707 865 0,'0'-6'454'15,"-2"-2"-133"-15,-4 5-86 0,2 17-110 16,-1 10-58-16,2 16-56 15,4 9 0 1,5 0-3-16,-2-4 12 0,8-10-135 0,2-8-102 16</inkml:trace>
  <inkml:trace contextRef="#ctx0" brushRef="#br0" timeOffset="57176.1549">9689 14820 895 0,'-10'-8'425'0,"-13"-6"-194"15,1 4-50-15,2 10-108 16,2 7-43-16,4 14-40 16,1 5-9-16,11 4 4 0,4 5 2 15,15-8 13-15,9 0 12 16,12-12 28-16,2-9 25 15,-5-11 52-15,-6-9 17 16,-14-9 8-16,-6-5-19 16,-13-3-47-16,-3-1-58 15,-10 0-640-15</inkml:trace>
  <inkml:trace contextRef="#ctx0" brushRef="#br0" timeOffset="58214.6305">9852 14345 690 0,'-5'9'314'16,"-9"8"-103"-1,6-3-77-15,9-4-9 0,3-8 12 16,19-11 1-16,4-10-5 16,16-14-33-16,1-5-22 15,-8-7-34-15,-4 2-7 0,-15 6 7 16,-4 7 4-1,-12 12 3-15,-2 9-19 0,-6 20-34 16,-2 12-11-16,2 27-16 16,2 12 12-16,5 13 15 15,3 0 2-15,7-14 3 16,5-8 7-16,6-18-84 16,4-8-85-16</inkml:trace>
  <inkml:trace contextRef="#ctx0" brushRef="#br0" timeOffset="58546.6867">10588 14232 703 0,'-9'-6'440'16,"-19"-9"19"-16,-3 0-169 15,-6 9-106-15,-3-1-47 0,3 11-75 16,1 8-38-1,9 11-36-15,5 11-7 0,8 21-4 16,11 8 4-16,7 5 9 16,11-3 5-16,14-16 6 15,7-10 3-15,13-17 6 16,9-8 3 0,10-14 10-16,-6-14 6 0,-8-11 23 15,-9-10 7-15,-20-15 8 16,-10-6 1-16,-15-1-22 15,-11 4-10-15,-17 9-25 16,-5 10-16 0,-6 15-54-16,-4 4-52 0,11 14-203 15</inkml:trace>
  <inkml:trace contextRef="#ctx0" brushRef="#br0" timeOffset="58706.4216">10666 14228 1049 0,'0'0'504'0,"-4"4"-214"16,-6 4-61-16,-13 15-116 15,-8 10-37 1,16-17-39-16,0 0-10 0,-56 58-5 16,8 3-62-16,11-8-228 15</inkml:trace>
  <inkml:trace contextRef="#ctx0" brushRef="#br0" timeOffset="59216.2914">11209 13904 806 0,'-3'-7'452'0,"-3"-6"-78"0,-3 4-209 16,-3 0-52-16,-2 2-66 15,-4 1-17-15,-6-5-16 16,-1 2-2-16,-3-1-8 0,3 2-5 15,3 8-19-15,1 4-6 16,0 10-6-16,1 2-2 16,2 7 5-16,6 2 7 15,1-2 18-15,2 0 7 16,9-7 13-16,1-6 5 16,12 1 4-16,7-6 3 15,9 0 7-15,6 1-3 16,5 3-7-16,4 0-1 15,-2 10-6-15,-9-3-2 0,-16 0-1 16,-12 0 4 0,-16-3 21-16,-11 2 5 0,-18-1 4 15,1-2-2-15,-8-11-21 16,7-1-38-16,12-6-162 16,5-6-91-16</inkml:trace>
  <inkml:trace contextRef="#ctx0" brushRef="#br0" timeOffset="59422.43">11102 13826 878 0,'9'-3'471'0,"7"-2"-104"15,6 5-96 1,4 6-103-16,-1 6-48 16,-6 1-58-16,-4 1 12 0</inkml:trace>
  <inkml:trace contextRef="#ctx0" brushRef="#br0" timeOffset="63325.5554">11778 14359 807 0,'0'1'403'0,"0"-1"-129"0,5 0-91 15,-5-1-88-15,5 1-27 16,25 0-38 0,44 5-6-16,-29-2-14 0,-2-1-2 15,-5-2-75-15,0 0-97 16</inkml:trace>
  <inkml:trace contextRef="#ctx0" brushRef="#br0" timeOffset="63560.8614">11794 14523 559 0,'0'1'349'0,"0"2"-22"15,13 1-113-15,8-1-23 31,13 1-35-31,7 0-30 0,10 4-35 0,4-5-10 32,-5 0-40-32,-1-2-7 15,-10-1-27-15,-7 0 23 16</inkml:trace>
  <inkml:trace contextRef="#ctx0" brushRef="#br0" timeOffset="64740.226">12824 14513 514 0,'0'4'282'0,"2"1"17"0,0-7-40 15,-2 1-42-15,1-2-19 0,2-28-89 32,45-55-35-32,-28 30-33 0,-1 0-5 15,-1 5-8-15,-2 2-5 16,-5 11-7-16,-4 6-1 15,-1 15 5 1,-5 3 2-16,-1 16-1 16,-2 6-4-16,-5 14-14 15,1 13-3-15,4 15 4 16,-2 15 2-16,4 10 0 16,0-1 1-16,3-9-2 15,6-7-5-15,6-19-114 16,7-5-76-16,10-11-342 0</inkml:trace>
  <inkml:trace contextRef="#ctx0" brushRef="#br0" timeOffset="65186.0945">13376 14457 546 0,'7'-25'294'16,"7"-27"-36"-16,-6 0 6 0,-9 2-20 16,-10 8 4-16,-11 6-40 15,-5 4-29-15,-4 13-72 16,1 12-36-16,3 14-52 15,4 14-19-15,5 17-6 16,9 10-2-16,13 19 1 16,6 5 3-16,18-4 2 15,3-11-1-15,17-24 2 16,12-9 0-16,5-21 2 16,3-6 6-16,-11-13 8 15,-10-10 14-15,-15-9 14 16,-15-6 5-16,-17-5-7 0,-10-1-14 15,-19 5-24-15,-5 9-8 16,-7 8-15-16,0 3-25 16,7 10-87-16,8 2-66 15,11 4-136-15,7 5-88 0,9-1 44 32,6 0 68-32,7-2 257 0,2 0 172 15,-5 1 156-15,-4-1 27 16,-8 8-57-16,-7 4-27 15,-12 15-73-15,-7 7-21 0,-9 18-43 16,-4 5-26-16,5 9-32 16,4-4-8-16,17-10 7 15,8-7-96-15</inkml:trace>
  <inkml:trace contextRef="#ctx0" brushRef="#br0" timeOffset="65708.0993">13860 14614 412 0,'-6'3'256'0,"-3"4"20"0,3-1-70 15,6-6-26-15,8-2-21 16,12-17-57-16,8-5-12 16,14-13-44-16,3-10-2 15,-2-13 19-15,-4-5 5 16,-18-6 26-16,-5 3-3 0,-16 10-21 16,-5 11-1-16,-6 19-29 15,-11 5-6-15,-3 17-15 16,-5 6-12-16,-1 11-11 15,4 8-4-15,4 17 0 16,5 3 1-16,11 13 4 16,8 9 1-16,16 0 0 15,11 2 1-15,21-8 5 16,3-11-48-16,4-12-162 16,2-5-136-16</inkml:trace>
  <inkml:trace contextRef="#ctx0" brushRef="#br0" timeOffset="65953.9519">14500 14518 750 0,'1'-10'380'15,"-2"-18"-108"-15,-6-3-29 16,-10 0-38-16,-10-5-31 16,-4 8-51-16,-1 8-35 15,0 12-62-15,5 10-15 16,3 16-17-16,3 7-2 0,13 16 4 15,6 2 0-15,13-3 3 16,9-5 0-16,10-13 1 16,8-10 1-16,6-10 2 15,1-2 1-15,-8-6 15 16,-8-5-46-16,-14-4-143 16</inkml:trace>
  <inkml:trace contextRef="#ctx0" brushRef="#br0" timeOffset="66390.2154">14732 14563 476 0,'2'-5'316'0,"7"1"-4"15,-3-7-110-15,1 2-29 0,0-1-49 16,-5-4-17-16,-1 1-29 16,-2-4-6-1,-7-1-11-15,0 0-8 0,-5 2-19 16,3 5-12-16,1 6-24 16,-5-1-15-16,2 9-16 15,3 7-2-15,1 3 4 16,2 4 10-16,6-2 11 15,3-4 3-15,8 0 5 16,4-5 0-16,6-2 1 16,-2 3 0-16,0 1 1 15,3 7 0-15,-4 8 5 0,-4-2 6 16,-8 10 10 0,-7-2 2-16,-11-1 4 15,-4 2-1-15,-10-9-2 0,1-3 2 16,2-9 3-1,1-9 0-15,5-12-35 0,6 0-48 0,11-6-232 16</inkml:trace>
  <inkml:trace contextRef="#ctx0" brushRef="#br0" timeOffset="66620.1066">14944 14681 743 0,'2'-4'432'0,"3"4"-50"16,-1 1-129-16,-4-1-91 16,0 3-27-16,0 25-33 0,-1 36-21 15,-1-25-43-15,2 0-14 16,6-3-89-16,2-8-105 15</inkml:trace>
  <inkml:trace contextRef="#ctx0" brushRef="#br0" timeOffset="66899.8943">15219 14797 657 0,'-3'-6'368'0,"-5"-6"-50"16,-3 1-28-16,-2 5-80 16,-4 4-49-16,4 6-80 0,-5 1-36 15,3 14-33-15,8 5-1 16,4 5-4-16,5 5 1 16,13-5 1-16,-2-6 0 15,5-8 6-15,1-5 3 16,-3-13 6-16,4 2 4 15,-4-14-1-15,-4-4-7 0,-1-7-151 16</inkml:trace>
  <inkml:trace contextRef="#ctx0" brushRef="#br0" timeOffset="67285.5546">15373 14045 1002 0,'1'-1'447'0,"-1"-2"-213"0,0 3-55 0,-1 0-66 16,0 0-28 0,-1 0-35-16,1 0-13 15,-1 8-13-15,0 2-8 0,-10 35-9 32,6-28-1-32,2 4-3 0,-2 1 0 0,9 6-1 31,7 1-2-31,13 1 0 0,7-5 0 0,9-7 0 15,2-4 0 1,-5-10-28-16,-2-4-52 0,-15-4-159 16</inkml:trace>
  <inkml:trace contextRef="#ctx0" brushRef="#br0" timeOffset="67528.3884">15623 14087 937 0,'-6'-4'459'0,"3"10"-171"16,-4 3-103-16,3 18-105 16,1 9-18-16,0 6-4 15,3 11 0-15,4 10-6 16,3-5-8-16,1-5-16 15,2-11-7-15,5-16-5 16,-4-7 10-16,-1-16-124 16</inkml:trace>
  <inkml:trace contextRef="#ctx0" brushRef="#br0" timeOffset="68057.5903">16250 14037 752 0,'0'-1'359'15,"1"9"-127"-15,-1 4-73 16,5 24-71-16,-1 10 1 0,6 17-2 15,0 9-9-15,2-1-21 16,-2-8-7-16,-4-15-21 16,-2-10-4-1,-4-15-72-15,-4-5-75 16</inkml:trace>
  <inkml:trace contextRef="#ctx0" brushRef="#br0" timeOffset="68216.6449">16063 14301 879 0,'12'-4'449'0,"12"-9"-104"15,7 4-121-15,24 2-74 0,5 6-34 16,15 3-51-16,-1 0-25 0,-7 3-29 16,-2-2-19-16</inkml:trace>
  <inkml:trace contextRef="#ctx0" brushRef="#br0" timeOffset="69819.6389">17463 14036 545 0,'9'0'301'0,"5"-3"-42"0,0-4-18 31,-10 0-38-31,-5-2-21 15,-5 2-53-15,-10 4-27 16,-17-1-50-16,-6 4-16 16,-17-1-17-16,1 3-8 15,2 4-9-15,7-2-2 16,10 9-5-16,4-3-2 16,15 7 0-16,6 2 0 0,9-4 3 15,2 1 1-15,0-2 3 16,-1 0 1-16,0 0 2 15,2 2 2-15,1-5 0 16,-2 0 1-16,5-5 0 16,2-4 2-16,4-6 0 15,10-5 0-15,11-2-3 16,4 0-5-16,10 8-2 16,1 4-3-16,0 14 1 15,-4 5 1-15,-5 7 4 16,-8 6 4-16,-26-2 6 0,-8 4 5 15,-26 0 7-15,-11-3 0 16,-248-56-1108 31</inkml:trace>
  <inkml:trace contextRef="#ctx0" brushRef="#br0" timeOffset="70219.7644">17904 14138 588 0,'3'-10'364'16,"-2"-10"-25"-16,-5 4-124 0,-6 3-19 15,-11 4-52-15,-4 2-25 16,-10 7-43-16,-2 8-23 16,-1 7-27-16,-1 7-12 15,8 10-14-15,7 3-1 16,12 12-2-16,8 5 1 16,18 6 0-16,10-3 0 15,20-16 1-15,15-7 1 16,13-23 3-16,5-8 2 15,-10-18 11-15,-7-13 17 0,-12-10 35 16,-10-12 11-16,-14-3 21 16,-16 5-11-1,-27 3-36-15,-10 11-12 16,-14 10-30-16,0 3-11 16,1 10-39-16,0 1-46 15,4 12-189-15</inkml:trace>
  <inkml:trace contextRef="#ctx0" brushRef="#br0" timeOffset="70503.5561">18047 14121 864 0,'-4'-3'461'16,"4"-3"-91"-16,-5 6-142 16,-3 8-109-16,-3 5-37 0,-10 16-42 15,-8 4-2-15,-14 13-1 16,-6 9-6-16,-12 0-9 16,2 1-5-1,13-8-7-15,8-10 0 0,16-12 21 31,7-10-58-31</inkml:trace>
  <inkml:trace contextRef="#ctx0" brushRef="#br0" timeOffset="83824.4037">15639 13641 667 0,'-27'17'291'0,"-20"15"-137"16,-31 22-72-16,-10 18-3 0,-26 24 20 16,-21 14-4-16,-29 32-9 15,-12 13-15-15,-35 12-40 16,7 3-8-16,15-10-13 15,10-20-3-15,57-25 2 16,17-21 0-16,49-39 0 16,20-14 2-16,24-28-38 15,12-10-40-15,19-21-130 16,10-10-92 0</inkml:trace>
  <inkml:trace contextRef="#ctx0" brushRef="#br0" timeOffset="83966.7404">13942 15059 193 0,'-16'4'131'0,"-11"7"-4"15,-14 8-30-15,-3 3-2 16,-2 9-3-16,7 1 2 16,14 0-4-16,9-3-12 15,22-3-29-15,17-5-14 16,31-11-23-16,16-6 2 16,21-4-72-1</inkml:trace>
  <inkml:trace contextRef="#ctx0" brushRef="#br0" timeOffset="84412.0671">12836 15791 693 0,'-10'-6'328'0,"-5"-8"-116"15,6-7-59-15,17-11-77 16,11-1-24-16,15-5-19 16,5 2 1-16,3 13 15 15,-4 9 3-15,-10 18-16 16,-3 9-5-16,-10 16-4 16,-2 6 1-16,-3-1 4 15,-1-2 0-15,8-13-1 16,2-9-2-16,1-12-1 15,3-9-2-15,-8-11-2 16,-4-4 3-16,-7 7-94 0,-8 5-67 16,-5 14-282-16</inkml:trace>
  <inkml:trace contextRef="#ctx0" brushRef="#br0" timeOffset="84576.6051">12834 16033 1165 0,'2'0'479'16,"15"-5"-250"-16,10 1-84 0,19-9-55 15,14 2-15 1,8-6-18-16,3 2-123 0</inkml:trace>
  <inkml:trace contextRef="#ctx0" brushRef="#br0" timeOffset="85000.8795">13849 15608 1107 0,'-23'-11'506'32,"-17"-6"-232"-32,-5 11-145 0,-1 8-40 15,4 23-56-15,-2 7-15 0,6 20-14 16,4 8-3-1,16 11-1-15,12 5 0 0,20-10 0 16,11-8 0-16,20-20 0 16,5-18 0-16,2-17 6 15,-2-12 6 1,-13-16 62-16,-11-5 33 0,-24-10 45 16,-11 3 5-16,-23 4-58 15,-4 10-37-15,-5 16-53 0,2 7-6 16,14 8-120-1,3 1-129-15</inkml:trace>
  <inkml:trace contextRef="#ctx0" brushRef="#br0" timeOffset="86327.3564">18776 14335 765 0,'-5'-15'463'16,"-2"-13"-13"-16,13-8-267 15,8-3-43-15,15-2-52 16,4 5-9-16,4 15-26 16,-1 11-6-16,-3 20-20 15,-5 9-11-15,-5 13-8 0,1 4 2 16,-4-3-1-16,1-2 1 15,5-16-1-15,-2-8 1 16,4-14 7-16,-3-9 3 16,-8-9 7-16,-7-1 1 15,-11-1-19-15,-5 4-31 0,-6 13-103 16,-1 7-91-16,-2 18-198 16</inkml:trace>
  <inkml:trace contextRef="#ctx0" brushRef="#br0" timeOffset="86508.3708">18830 14488 960 0,'4'0'497'16,"14"0"-120"0,-9 0-151-16,0 0-39 0,54 0-57 15,8 0-38-15,18 1-56 16,-26 3-7-16,-4-3-96 0,-6 3 74 15</inkml:trace>
  <inkml:trace contextRef="#ctx0" brushRef="#br0" timeOffset="87143.8261">20320 13998 575 0,'13'-6'76'16,"-1"6"-5"-16,3-7 107 0,-1 5 13 16,-16 2-8-16,-12 0-26 15,-14 6-58-15,-15-4-47 0,-10 2-27 16,0 3-8-16,3-2-13 15,10 7-5 1,8 2-11-16,3 4-2 16,12 4-1-16,0 0-1 15,9 1 2-15,4-2 4 16,3-6 10-16,3-1 11 16,2-6 21-16,-3-7 25 15,9-2 38-15,-4-10 3 16,9 1-3-16,9 0-23 15,3 4-41-15,7 6-11 0,7 10-13 16,1 10-1 0,2 11-2-16,-8 6 1 0,-16 7 1 15,-17 2 0-15,-21 2 1 16,-14-3 0 0,-13-8 0-16,-3-6 4 0,-4-29-10 15,8-7-13-15,11-16-43 16,4-7-30-16,19-1-53 15,5 1-8-15,11 1-48 16,8 2-83-16</inkml:trace>
  <inkml:trace contextRef="#ctx0" brushRef="#br0" timeOffset="87510.1079">20930 14083 1005 0,'-11'-8'449'16,"-14"-3"-210"-16,-5 3-56 16,-7 9-78-16,-7 6-33 15,0 15-51-15,-3 2-12 16,4 19-8-16,10 7-3 15,11 9-2-15,9 7 0 0,19-3-2 16,9-6-2-16,17-15-1 16,13-13 0-16,13-21 7 15,2-8 3 1,-10-10 85-16,-14-4 36 0,-22-11 62 16,-10-6 17-16,-24-5-70 15,-11 0-36-15,-19 8-67 16,-10 9-21-16,6 12-53 15,9 8-96-15</inkml:trace>
  <inkml:trace contextRef="#ctx0" brushRef="#br0" timeOffset="88098.1521">21680 14432 831 0,'0'-10'441'16,"-1"-9"-123"-16,-7-1-67 0,-8-1-92 16,-6-2-22-16,-13 0-13 15,-3-3-17-15,-3 5-44 16,6 8-24-16,3 16-39 0,4 8-8 16,13 17-4-16,0 1 1 15,13 9 2-15,5 1-4 16,11-4 1-16,1-6 0 15,10-11 5 1,3-7 5-16,10-15 3 16,6-8 5-16,1-20 2 15,0-11 2-15,-9-11 3 0,-4-6 0 16,-9-3 3-16,-7-5 0 16,-7-10 3-16,-6 4-8 15,-7 10 20-15,-3 16 1 16,-4 28-9-16,-1 15-2 15,1 27-27-15,0 11-8 16,4 19 3-16,4 5 4 16,9 8 4-1,3 2 2-15,2 8 0 0,0-1 2 0,-3 0 2 16,1-7 0-16,-1-22-17 0,0-14-73 31,-2-20-157-31</inkml:trace>
  <inkml:trace contextRef="#ctx0" brushRef="#br0" timeOffset="88318.4097">21962 14032 1217 0,'-1'-3'582'15,"-8"-7"-247"-15,6 13-185 16,3 11-43-16,0 12-74 15,4 12-8-15,3 18-4 16,-3 5-1-16,1 9-3 16,3 2-3-16,-4-13-1 15,-2-7-5-15,-2-15-121 16,-3-11-89-16</inkml:trace>
  <inkml:trace contextRef="#ctx0" brushRef="#br0" timeOffset="88708.4071">21903 13970 1285 0,'8'-16'526'16,"11"-19"-317"-16,12 5-48 0,22 8-47 15,6 9-19-15,13 21-34 16,-3 8-19-16,-13 17-22 15,-12 2-9-15,-21 2-3 16,-11 0-1-16,-32-6-2 16,-9 3-1-16,-13-7 0 15,-6 0-1-15,17-10-22 16,8-8-26-16,23-9-38 16,11-7-6-16,22 0 20 0,7-2 24 15,10 9 33-15,-4 3 7 16,-4 15 6-16,-10 7 4 15,-14 11 9-15,-10 7 4 16,-23 11 26-16,-9 5 14 16,-35 0 17-16,-10-6 2 15,-7-18-22-15,0-8-13 16,25-19-37-16,12-10-79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1-27T09:37:34.10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2028 7821 754 0,'-23'-1'419'0,"-28"2"-66"16,2 15-157-16,10 30-158 15,8 12-33-15,24 24-44 0,9 2 2 16,31-4 27-1,13-4 6-15,17-23 25 0,6-15 17 16,5-29 39-16,-1-14 33 16,-3-21 37-16,-9-13 4 15,-20-14 4-15,-11-3-20 0,-27-6-42 16,-12 4-19-16,-19-5-40 16,-15-4-19-1,-3 7-44-15,-3 4-31 0,8 21-78 16,3 15-53-16,6 19-179 15</inkml:trace>
  <inkml:trace contextRef="#ctx0" brushRef="#br0" timeOffset="173.0094">1869 7970 938 0,'8'3'453'16,"7"2"-137"-16,21 5-169 15,15-3-14-15,21 4-47 16,15-3-26-16,7-3-13 0</inkml:trace>
  <inkml:trace contextRef="#ctx0" brushRef="#br0" timeOffset="447.4195">2934 8079 883 0,'-4'3'425'16,"-16"7"-126"-16,-3 5-90 16,-14 9-64-16,-3 3-28 15,-3-7-52-15,3-3-17 16,9-13-12-16,1-6-7 0,9-10-19 16,3-5-10-16,8-6-23 15,5 5-19-15,8 0-21 16,9 2-11-16,9 15 19 15,8-1 15-15,7 12 39 16,-3 13 21-16,-1 7 10 0,0 7-2 16,4-4-5-16,9-3-8 15,6-10-180-15,6-5-204 16</inkml:trace>
  <inkml:trace contextRef="#ctx0" brushRef="#br0" timeOffset="1084.4603">4223 8127 624 0,'-3'-10'387'16,"-13"-13"-1"-16,-10 0-46 16,-13 4-99-16,-5 0-49 0,5 11-109 15,6 7-43-15,11 9-49 16,2 9-18-16,12 8-9 15,4 1 3-15,10 3 8 16,12 0 5-16,4-5 11 16,3-2 3-16,4-5 7 15,-4-4 2-15,-5-4 2 16,-6-3 2-16,-13-5 16 16,-5-1 3-16,-13-6 0 15,-4 0-1-15,-6 2-16 16,0-1-7-16,2 6-13 15,3 5-8-15,7 6-11 16,3 6-1-16,12 6 7 16,7 2 5-16,12-2 7 0,7-2 4 15,10-10 4 1,4-2 3-16,6-10 3 0,-1-6 2 16,-3-9 5-16,-3-5 1 15,-7-7 4-15,-4-2 2 16,-8-1 2-16,-7 1 2 0,-5 7-2 15,-5 5-1 1,-3 10-7-16,-3 6-7 0,-1 10-5 16,2 7-6-16,3 5-2 15,1 5 4-15,3 4 2 16,2 3-8-16,4 0-245 16</inkml:trace>
  <inkml:trace contextRef="#ctx0" brushRef="#br0" timeOffset="1249.7004">4272 7944 1205 0,'-4'-4'596'0,"-7"-11"-154"16,8 10-349-16,6 4-66 15,6 1-17-15,6 8-131 16</inkml:trace>
  <inkml:trace contextRef="#ctx0" brushRef="#br0" timeOffset="1445.6833">4545 8131 1073 0,'6'16'463'16,"1"12"-237"-1,8 7-121-15,2 3-25 16,5-4-37-16,-5-12-10 0,4-3-12 15,-2-8 4-15,-1-13 31 16,-4-1 10-16,1-16 8 16,-2-4-3-16,-2-3-48 15,5-1-105-15</inkml:trace>
  <inkml:trace contextRef="#ctx0" brushRef="#br0" timeOffset="1879.9856">5286 8091 1102 0,'-7'11'527'15,"-9"8"-208"-15,-9 11-150 0,-7 6-40 16,-10-1-67-16,5 0-25 16,3-6-20-16,1-10-2 15,15-7-4-15,5-6-5 16,6-11-29-16,3-2-17 15,2-7-26-15,0-3-4 16,10-4 16-16,5-1 9 16,7-2 17-16,1 3 4 15,0 7-5-15,2 10 6 16,-1 15 10-16,-1 7 3 16,1 9 15-16,1 2 0 15,2-3 0-15,6-6 2 16,4-8 8-16,-3-9 7 15,-2-9 38-15,-3-6 9 0,-8-8 5 16,0-1 0-16,-3-2-31 16,-5-1-3-16,-1-2-13 15,-3 1-7-15,-5 8-15 16,0 10-10-16,-1 15-5 16,0 10 2-16,3 15 2 15,-3 5 6-15,6 8 1 16,1-2 7-16,11-4-182 15</inkml:trace>
  <inkml:trace contextRef="#ctx0" brushRef="#br0" timeOffset="2382.4333">6762 7873 962 0,'9'2'363'16,"16"7"-241"-16,17 6-68 16,26 6-19-16,9 0 2 15,17-5-15-15,-1-3-2 0,-11-6-125 16,-13-5-95-1</inkml:trace>
  <inkml:trace contextRef="#ctx0" brushRef="#br0" timeOffset="2717.8541">7194 7959 592 0,'0'-1'331'0,"-2"-3"-47"15,2 4-37-15,-1 0-101 16,0 0-40-16,-2 11-66 16,-13 47-22-16,5-16 3 15,1 8-6-15,-1 10-7 0,1 6-1 0,-8 4-1 32,-3-1 3-32,-5-12 4 15,-3-7 2-15,-1-20 10 16,2-10 12-16,2-17 40 15,3-4 18-15,7-15 9 16,1 0-6-16,12-1-33 16,3-3-21-16,12 6-20 15,5 3-8-15,18 7-15 16,10 4-1-16,16 6 0 16,6 1 0-16,-1 2-82 15,-7-2-99-15</inkml:trace>
  <inkml:trace contextRef="#ctx0" brushRef="#br0" timeOffset="3053.6013">7419 8665 671 0,'2'0'319'0,"4"0"-95"16,-1-6-17-16,2-6-43 16,3-1-26-16,2-4-36 15,3-2-3-15,-5-2 15 0,-4-2 10 16,-3 4-23-16,-3 0-18 16,0 9-42-16,4 6-25 15,-6 9-21-15,1 9-6 16,2 12 2-16,1 8 5 15,5 11 7-15,2 3 4 16,0-2 2-16,-1-3 1 16,2-17-22-16,1-6-95 0</inkml:trace>
  <inkml:trace contextRef="#ctx0" brushRef="#br0" timeOffset="3410.7063">7992 8229 902 0,'-1'0'435'16,"1"2"-104"-16,15 4-242 0,9 1-45 0,29-3-3 15,13-6-6-15,5-3-12 16,0-2-5-16,-17 1-53 15,-9 0-66-15,-14 6-290 16</inkml:trace>
  <inkml:trace contextRef="#ctx0" brushRef="#br0" timeOffset="3605.3195">7948 8381 1083 0,'5'0'493'16,"14"0"-171"-16,14 2-112 0,24-6-60 0,13 3-17 15,1 1-55 1,-4 0-26 0,-15 6-28-16,-18-3 16 0,-8-1-524 15</inkml:trace>
  <inkml:trace contextRef="#ctx0" brushRef="#br0" timeOffset="4169.7161">8874 8309 1142 0,'5'1'369'16,"26"5"-348"-16,18 5-69 16,54 2 34-16,14-3 59 0,51-4 60 15,20-4 17 1,25-4-4-16,14-4-24 0,-17-4-38 15,3-2-17 1,-43-2-21-16,-25 2-18 16,-44 1-195-16</inkml:trace>
  <inkml:trace contextRef="#ctx0" brushRef="#br0" timeOffset="4496.2019">9550 7355 976 0,'0'-3'449'16,"4"3"-243"0,3 15-99-16,1 32-121 0,5 17-1 0,3 23 28 31,-2 8 9-31,-5 5 7 0,-1-4-3 0,-1-19-2 31,1-15 0-31,1-27-75 16,-2-13-117-16</inkml:trace>
  <inkml:trace contextRef="#ctx0" brushRef="#br0" timeOffset="4766.9285">9420 7479 1166 0,'15'-22'458'15,"27"-20"-305"-15,13 4-48 0,19 14-53 16,9 16-15-16,4 28-31 16,-9 12-6-16,-18 17-5 15,-17 2 2-15,-35 0 2 16,-15 0 1-16,-35-4 7 16,-7-3 3-16,-11-11 7 15,-1-6 2-15,5-17-11 16,7-7-30-16,15-8-66 15,15-2-124-15</inkml:trace>
  <inkml:trace contextRef="#ctx0" brushRef="#br0" timeOffset="5537.0884">9193 8635 916 0,'8'-5'396'15,"6"-5"-220"-15,2 10-65 16,-9 12-66 0,-7 8-13-16,-14 21-3 0,-9 7 5 15,1 15-4-15,6-1-8 0,21-12-13 32,12-7-5-32,21-22 4 0,4-10 3 0,4-11 9 15,-3-7 0-15,-10-10-53 16,-2-1-39-16,-11-5-96 31,-4-5-61-31,-12-3-191 0</inkml:trace>
  <inkml:trace contextRef="#ctx0" brushRef="#br0" timeOffset="5673.0576">9449 8739 223 0,'0'-12'228'31,"0"3"-7"-31,0-7 82 16,0 4-49-16,0 11-101 15,0 7-36-15,1 17-62 0,2 10-3 16,-2 24 27-16,-3 5 0 15,-4 8-7-15,0-3-7 16,1-10-35-16,5-10-8 16,7-12-57-16,6-4-89 15</inkml:trace>
  <inkml:trace contextRef="#ctx0" brushRef="#br0" timeOffset="6100.4349">9742 8947 935 0,'-2'-4'460'0,"1"-2"-178"15,1 6-122-15,0 0-105 16,0 7-38-16,1 23-15 16,6 37 3-16,-4-35 6 15,1-5 2-15,-4-9 2 0,1-8 3 16,0-7 26-16,-5-4 13 15,0-8 7-15,-8-2-2 16,0-13-23-16,1-2-16 16,5-4-18-16,5-2-11 15,9 4-22-15,10 3-5 16,5 3-2-16,1 7 5 16,0 6 12-16,0 2 4 15,-2 5 8-15,5-1 5 0,-2 3 2 16,-5 2 6-16,-3 3 11 15,-3 2 0 1,-8 7 3-16,-1 5-1 0,-5 6-6 16,-1 4-1-1,-1 2-3-15,2-2-2 16,0-3-3-16,3-2-1 0,3-7-102 16,1 0-209-16</inkml:trace>
  <inkml:trace contextRef="#ctx0" brushRef="#br0" timeOffset="6434.6845">10249 8853 872 0,'0'-4'454'16,"4"1"-103"-1,4 13-243-15,1 12-58 0,4 21-37 32,-6 2 1-32,-3 3 5 0,-4-5 4 15,-2-11 2-15,-3-3 1 0,-2-11 3 16,6-1 3 0,-1-14 25-16,2-6 15 0,-1-15 6 15,-1-8-3 1,4-12-25-16,4-5-20 15,10-4-20-15,5-3-11 16,8 8-12-16,4 5-6 16,4 18-6-16,-2 15-5 15,-3 18-189-15</inkml:trace>
  <inkml:trace contextRef="#ctx0" brushRef="#br0" timeOffset="6752.0081">10410 9269 904 0,'2'0'350'0,"5"-1"-211"15,2-5-2-15,7-1 5 16,0-5-16-16,3-5-36 0,-1 1-10 15,-2-2-9-15,2 3-1 16,-7 2-4-16,2 5-8 16,-5 5-20-16,-5 0-12 15,1 13-24-15,-4 3-4 16,0 16-1-16,0 6 3 16,-2 10 3-16,0 3 1 15,2-3 1-15,0-3 1 0,3-14 16 16,0-8-75-1,2-16-183-15</inkml:trace>
  <inkml:trace contextRef="#ctx0" brushRef="#br0" timeOffset="7239.5207">10699 8655 813 0,'0'-5'417'0,"0"-9"-130"0,2 3-83 0,12 0-91 16,5 1-29-16,5 8-29 15,5 2-16 1,-5 5-21-16,-5 6-5 0,-12 4 0 16,-7 3-1-16,-12 11 1 15,-8 7-2 1,-6-2-3-16,4 1-2 15,7-10-3-15,9-4-1 16,10-8-1-16,7-8 5 0,13-6 16 16,6-4 4-16,14-5 18 0,-2 1 3 15,-3 1-1-15,-9 1-1 16,-14 2-15 0,-3 4-10-16,-7 4-19 15,-2 1-14-15,3 4-227 16</inkml:trace>
  <inkml:trace contextRef="#ctx0" brushRef="#br0" timeOffset="10682.6365">6688 10326 825 0,'9'0'331'15,"32"1"-176"-15,14-2-62 0,30-6-25 16,19-1-12-1,10-2-39-15,-1 2-8 16,-23 4-20-16,-20 1-45 16,-45 3-107-16,-17 2-65 0</inkml:trace>
  <inkml:trace contextRef="#ctx0" brushRef="#br0" timeOffset="10982.6007">7085 10320 332 0,'-11'5'243'31,"-7"3"48"-31,3 0-24 0,11 4-70 15,4 5-41-15,5 11-78 16,3 6-13-16,6 12-17 16,0 2 3-16,-2 2 1 15,-2 2-11-15,-7-3-6 16,-3-3-7-16,-4-5-10 16,-3-4-1-16,-6-9-2 15,-3-3 1-15,-8-10 4 16,-3-3-1-16,-4-8-2 15,1-4-1-15,7 0-9 16,6-3-1-16,12 1-10 16,4-1-2-16,16 4 1 15,7-1 1-15,20 6 6 16,11-1 2-16,9 1-2 0,6 2 3 16,-5-8-170-16,-4-1-221 15</inkml:trace>
  <inkml:trace contextRef="#ctx0" brushRef="#br0" timeOffset="11295.6444">7393 10900 1017 0,'-2'-12'433'16,"2"-8"-219"-16,14-2-104 15,4-1-23-15,16 8-22 16,3 4-17-16,2 13-23 16,-2 8-5-16,-21 15 22 15,-11 6 8-15,-26 10 10 16,-15 2-3-16,-9-1-24 0,3-6-13 16,15-9-13-16,10-9-6 15,11-9-9-15,7-1-2 16,10-6-1-16,12 0 1 15,14-2 7-15,5 0 2 16,9-5-27-16,-1 0-78 16</inkml:trace>
  <inkml:trace contextRef="#ctx0" brushRef="#br0" timeOffset="11547.5418">7940 10679 782 0,'-1'-2'427'0,"2"-2"-92"0,12 1-145 16,20-1-98-1,10 0-32-15,21-2-16 0,1 0-10 16,-2 4-14-16,-4 2-5 15,-24 0-15 1,-8 0-51-16,-13 2-157 16,-7 1-191-16</inkml:trace>
  <inkml:trace contextRef="#ctx0" brushRef="#br0" timeOffset="11699.8408">7979 10789 1217 0,'12'0'493'0,"19"1"-295"0,14 0-45 16,14 6-49-16,2-1-27 15,-6-2-47 1,-3 1-10-16,-15-6-65 16</inkml:trace>
  <inkml:trace contextRef="#ctx0" brushRef="#br0" timeOffset="12258.3447">8853 10860 1247 0,'6'0'396'0,"16"1"-399"15,24 1-30-15,58 3 16 16,27-4 19-16,76-2 8 16,17-4 25-1,37 0 18-15,10 0 1 0,-125 0-2 16,-72 3-25-1,0 0-141-15,185-6-138 0</inkml:trace>
  <inkml:trace contextRef="#ctx0" brushRef="#br0" timeOffset="12559.3132">9636 10041 947 0,'-5'-10'450'15,"-3"-8"-159"-15,4 5-77 0,4 13-109 0,3 13-31 31,4 22-53-31,2 15-19 0,1 30 3 16,-1 11 2 0,0 2 1-16,-1-3 4 15,1-21-150-15,-1-16-224 0</inkml:trace>
  <inkml:trace contextRef="#ctx0" brushRef="#br0" timeOffset="12784.1305">9544 10077 1087 0,'16'-15'483'0,"27"-10"-258"15,12 5-52-15,14 16-77 16,9 9-36-16,0 14-27 16,-9 7-11-16,-20 6-12 15,-25-1-4-15,-43 4 3 16,-20 1 1-16,-26-1 5 15,-4-6 2-15,-3-16-17 16,6-9-34-16,22-9-101 0,15-1-124 16</inkml:trace>
  <inkml:trace contextRef="#ctx0" brushRef="#br0" timeOffset="13188.2079">9258 11121 1043 0,'-11'8'397'16,"-8"14"-287"-16,-5 10-39 15,2 14-13-15,7 4-16 16,14-1-13-16,12 0-11 0,24-13 4 15,5-8 1-15,5-15-1 16,-5-11-3-16,-10-8-58 16,-4-3-99-16,-5-6-289 15</inkml:trace>
  <inkml:trace contextRef="#ctx0" brushRef="#br0" timeOffset="13334.8828">9409 11151 720 0,'0'0'438'15,"-2"1"-86"-15,-1 8-81 0,2 15-127 16,-2 10-53-16,3 23-19 16,2 7-4-16,6 11-17 15,0-4-7-15,0-11-16 16,3-6-9-16,-3-15-57 16,3-1-68-16</inkml:trace>
  <inkml:trace contextRef="#ctx0" brushRef="#br0" timeOffset="13739.0966">9725 11474 992 0,'-3'2'433'16,"3"0"-196"-1,-1 15-145-15,0 6-37 0,2 5-10 16,-1 2-7-16,0-7-16 15,0-2-4 1,-1-11-1-16,1-5 10 16,-1-9 10-16,-7-5-2 0,0-7-6 15,-5-4-12 1,-1-3-13-16,6 1-2 16,6-4-9-16,4-1-10 0,14 4-13 0,5-1-2 31,9 7 2-31,0 3 8 0,0 1 12 15,2 5 2-15,-5 2 6 16,-2 5 2-16,-4 4 5 0,-6 5 4 0,-7 5 17 16,-1 8 10-16,-7 8 15 31,2 4 1-31,-1 6-14 16,-1-3-10-16,4-3-18 15,3-7 5-15,7-6-223 16</inkml:trace>
  <inkml:trace contextRef="#ctx0" brushRef="#br0" timeOffset="14033.5402">10146 11450 604 0,'8'3'346'15,"5"5"-16"-15,5 8-141 16,-1 13-32-16,-3 2-16 15,-4 2-9-15,-3-2-13 16,-7-4-24-16,-1-8-13 0,-2-6-24 16,-3-7-4-16,1-13-6 15,1-6-4 1,0-11-9-16,4-4-10 0,7-7-16 16,2 0-6-16,13-2-4 15,1-2-7-15,8 6-1 16,10 4 0-16,-1 11-4 15,2 10 44-15,-11 15-197 16,-9 8-154-16</inkml:trace>
  <inkml:trace contextRef="#ctx0" brushRef="#br0" timeOffset="14461.0384">10378 11842 938 0,'-4'-5'442'15,"-1"-12"-195"-15,8 2-70 16,12-2-81-16,11 2-27 16,13 6-23-16,7 4-3 0,3 12-25 15,-1 8-4-15,-20 9 2 16,-15 10 6-16,-33 5 10 0,-17 5 1 15,-11 1-7-15,0-6-9 16,14-10-8-16,12-6-4 16,21-15-7-16,6-2-3 15,21-7-1-15,7-5-1 16,16-3-26-16,3-8-89 16</inkml:trace>
  <inkml:trace contextRef="#ctx0" brushRef="#br0" timeOffset="14919.969">10702 11221 551 0,'-5'0'384'15,"-8"-4"69"-15,0-1-153 0,9-2-116 0,3-5-56 0,14-2-90 31,7 1-32-31,12 1-14 16,3 2 6-16,1 10 6 16,-5 3 3-16,-15 11 10 0,-9 7 11 0,-26 11 10 31,-6 8 1-31,-13 9-10 16,3-1-11-16,19-10-14 15,3-9-1-15,30-13 2 16,11-8 1-16,17-10 5 15,15-4 1-15,-1-4-2 16,-5-2 0-16,-18 4 3 16,-13 4-27-16</inkml:trace>
  <inkml:trace contextRef="#ctx0" brushRef="#br0" timeOffset="30169.6033">6981 13069 772 0,'1'6'356'0,"1"1"-89"16,2 18-200-16,2 11-32 16,-5 11 17-16,0 9-3 15,2 2-3-15,2-5-3 16,1-14-11-16,1-12-7 16,-5-23 38-16,0-8 20 15,2-26 21-15,2-9 7 16,5-12-39-16,5-3-20 15,13 2-24-15,3 5-9 0,14 10-13 16,12 9-5-16,0 23-8 16,-2 5-8-16,-11 21-244 15</inkml:trace>
  <inkml:trace contextRef="#ctx0" brushRef="#br0" timeOffset="30551.0663">7270 13498 655 0,'0'0'366'16,"0"-3"-47"-16,1 0-126 16,-1 2-90-16,2 0-27 15,16-11-36-15,32-22-2 0,-35 16 8 16,-2 1 13 0,-2 7 10-16,-4 4-4 0,-4 8-18 15,0 7-14-15,-1 13-19 16,2 5-3-16,2 7 0 15,-1 2 0-15,-1-5-6 16,0-3 1-16,2-7-30 16,5-7-86-16,1-8-319 15</inkml:trace>
  <inkml:trace contextRef="#ctx0" brushRef="#br0" timeOffset="30796.8539">7731 13225 1267 0,'6'1'477'16,"15"2"-351"-16,12 3-62 0,9 0-30 15,7-1-8 1,-2-5-11-16,-2 2-61 0,-4-5-314 16</inkml:trace>
  <inkml:trace contextRef="#ctx0" brushRef="#br0" timeOffset="30987.1622">7748 13377 985 0,'5'3'405'15,"16"6"-209"1,9-2-53-16,13 1-21 0,4-5-11 0,0-6-45 16,1-2-18-1,-2-6-95-15</inkml:trace>
  <inkml:trace contextRef="#ctx0" brushRef="#br0" timeOffset="31500.7131">8417 13372 834 0,'3'-1'358'0,"6"-8"-179"16,6-9-40-16,11-9-43 15,6-10-11-15,1-3-12 0,-4-2-2 16,-6 2 2-16,-8 0 0 16,-8 8-8-16,-1 6 3 15,-10 15-12-15,-1 10-12 16,0 14-27-16,-2 12-16 16,1 17-9-16,4 11 4 15,1 16 5-15,6 0 3 0,15-7 9 16,5-5-47-1,15-20-233-15</inkml:trace>
  <inkml:trace contextRef="#ctx0" brushRef="#br0" timeOffset="31839.321">9061 13144 1122 0,'-22'-16'533'16,"-15"-6"-227"-16,-2 7-138 0,3 7-52 16,4 15-77-16,1 4-30 15,13 24-21-15,2 6 0 16,10 13 3-16,9 4 3 16,11-5 1-16,7-8-2 0,20-17 1 15,7-10 0-15,9-25 8 16,0-10 7-1,-7-19 20-15,-11-6 13 0,-20-6 33 16,-17-1 11-16,-21 4-11 16,-8 2-12-16,-9 11-42 15,3 7-16 1,8 15-135-16,7 8 185 16</inkml:trace>
  <inkml:trace contextRef="#ctx0" brushRef="#br0" timeOffset="32626.9593">9631 13225 609 0,'8'4'361'0,"5"10"9"16,-2 7-157-16,-10 9-76 16,-1 2-21-16,-7 4-47 15,0-3-22-15,3-9-25 16,2-6-8-16,4-16-12 15,3-7-2-15,7-20-5 16,3-5 1-16,8-6 2 16,1-1 1-16,3 12 6 15,-1 7 7-15,-3 11 15 16,-2 7 10-16,-9 11 11 0,-4 8 2 16,-5 11-5-16,-2-2-6 15,-1 4-14-15,0-6-5 16,2-11-9-16,0-5-2 15,3-15 1-15,3-10 1 16,4-14 2-16,5-8 1 16,6 1-2-16,1 4 3 0,4 9 9 15,-2 9 4 1,0 13 17-16,-2 4 7 16,-6 14 13-16,-3 6 3 15,-10 7-6-15,-5 2-8 0,-1 0-22 16,-3-1 3-16,6-2 292 15</inkml:trace>
  <inkml:trace contextRef="#ctx0" brushRef="#br0" timeOffset="33419.6493">6892 14403 708 0,'1'1'339'0,"3"0"-123"15,5 20-117-15,4 8-22 16,-2 14-29-16,3 11-9 16,-8 2-8-16,2 0-5 15,-2-7-7-15,-6-11-1 16,-1-17 2-16,-1-11 10 16,-2-13 35-16,4-10 8 15,1-23 19-15,-1-8-2 16,14-10-25-16,4-2-7 15,17 5-18-15,11 4-8 0,8 11-15 16,0 8-5-16,3 19-4 16,-9 7-103-16</inkml:trace>
  <inkml:trace contextRef="#ctx0" brushRef="#br0" timeOffset="33786.3878">7157 14745 909 0,'12'-12'395'15,"18"-13"-200"-15,8 5-66 0,3 10-45 16,0 8-31-16,-10 11-30 15,-9 12-1-15,-18 10 8 16,-7 9 2-16,-22 11-1 16,-5-2-5-16,-7-6-12 15,2-8 0-15,9-19 8 16,4-4 2-16,12-13-1 16,6-8-2-16,13-2-10 15,8-4 0 1,20 2 0-16,2 4 0 0,4 6-3 15,-4 6-2-15,-8 4-2 0,-4 2-14 16,-3 0-352-16</inkml:trace>
  <inkml:trace contextRef="#ctx0" brushRef="#br0" timeOffset="34013.3728">7831 14530 1345 0,'4'0'480'0,"18"0"-398"16,6 2-51-16,13 4-15 15,10-3-2-15,0 1-46 16,-2-3-91-16</inkml:trace>
  <inkml:trace contextRef="#ctx0" brushRef="#br0" timeOffset="34181.0816">7858 14668 1074 0,'6'5'476'0,"1"-1"-219"15,18 2-154 1,10-1-26-16,10-5-38 16,8 1-12-16,5 1-118 15</inkml:trace>
  <inkml:trace contextRef="#ctx0" brushRef="#br0" timeOffset="34714.0819">8683 14584 1014 0,'-12'-1'431'0,"-14"-2"-224"16,-6-7-25-16,2-13-58 15,6-8-38-15,21-17-94 16,9 1-26-16,27 5-14 16,12 4 9-16,11 18 33 15,10 14 11-15,-14 25-1 0,-12 13 6 16,-28 17 15-16,-14 11 8 16,-26 3 6-16,-9 1-5 15,-11 1-15-15,-5-11-7 16,9-15-5-16,9-12-3 15,21-20-8-15,9-5-6 16,15-4-3-16,8-4 2 16,17-1 10-16,6 1 3 15,11 2 3-15,-6 1 0 16,2 3 0-16,-4 1-43 16</inkml:trace>
  <inkml:trace contextRef="#ctx0" brushRef="#br0" timeOffset="35012.6503">9197 14492 1310 0,'-14'-5'553'0,"-18"-3"-337"16,-2 8-65-16,1 15-98 15,2 7-37-15,9 17-24 16,6 2-3-16,16 10 2 0,9 0 0 15,19-6 0-15,10-7 0 16,17-21 1 0,6-13 4-16,-5-20 7 0,-2-11 7 15,-16-14 38-15,-13-2 30 16,-10 0 32-16,-14-3 1 16,-17 13-26-16,-4 4-28 15,-20 8-37-15,-4 13-11 16,-4 8-55-16,-1 3-93 15</inkml:trace>
  <inkml:trace contextRef="#ctx0" brushRef="#br0" timeOffset="35657.5398">9758 14611 960 0,'11'6'372'0,"6"10"-242"0,-3 5-22 15,0 10-9-15,-5-1-6 16,-6-1-27-16,1 0-11 15,-4-13-19-15,1-4-2 16,0-14-7-16,7-9-2 16,-4-12-8-16,7-6-9 15,6-3-8-15,1 1 0 0,9 9 6 16,-2 6 5-16,-1 11 5 16,-5 7 4-16,-11 12 2 15,-6 6-2-15,-9 8 0 16,-4 1-3-16,1-3-7 15,1-7-5-15,9-11-25 16,5-8-8-16,9-9-7 16,7-6 3-16,7-10 23 15,2-2 8-15,4 4 13 16,-1-1 9-16,-1 12 18 16,-1 9 14-16,-13 11 37 15,-3 8 11-15,-10 11 8 16,-5 2-4-16,0 0-34 15,-3 0-16-15,0-6-7 0,1-5-22 16</inkml:trace>
  <inkml:trace contextRef="#ctx0" brushRef="#br0" timeOffset="39533.7128">12171 7400 596 0,'13'-14'273'0,"11"-13"-105"16,-5 11-39-16,-17 16-53 16,-6 10-16-16,-11 27-39 15,2 15 1-15,-15 28 2 0,-3 24-6 16,-8 50-7-16,2 21-1 16,16 42-5-16,21 6-2 15,32 2 0-15,14-8-1 16,13-27 1-16,-2-8 4 15,4-37 0-15,3-17 2 0,11-35 0 16,0-28 0-16,-9-38-3 16,-10-16 4-16,-25-23 7 15,-13-9 2-15,-19 0-3 16,-12 4-12-16,-23 19-19 16,-6 18-12-16,-14 30-10 15,-1 27-7-15,8 45 9 16,8 20 6-16,16 41 14 15,8 7 13-15,10 16 5 16,4 4 3-16,-3 9 6 16,-2 12 4-16,-1 21 7 15,-5 11 7-15,6 29-1 16,4 4-3-16,0 17 11 16,4 5-6-16,-8-21 0 0,-5-2-1 15,-9-32-14-15,-6-14 0 16,-18-27 22-16,-3-19 7 15,-10-31 3-15,1-21-1 16,17-36-56-16,7-24-81 16</inkml:trace>
  <inkml:trace contextRef="#ctx0" brushRef="#br0" timeOffset="40164.0696">13093 9542 656 0,'3'0'305'0,"13"4"-62"16,9-2-96-16,21 0-26 15,12-2-9-15,17 0-57 16,10 0-22-16,6-2-17 15,-6-1-4-15,-15 1-22 16,-18-4-43-16,-20-3-175 16</inkml:trace>
  <inkml:trace contextRef="#ctx0" brushRef="#br0" timeOffset="40413.7513">13248 9675 575 0,'-5'0'292'15,"-8"0"-59"-15,0 0-22 0,22 1-54 16,1-4-31-16,22-1-59 16,11-3-8-16,15-2 3 15,9 3-12-15,3 2-25 16,-1 2-8-16,-9 0-13 15,-6 0-8-15,-10 2-106 16,-8-1-79-16</inkml:trace>
  <inkml:trace contextRef="#ctx0" brushRef="#br0" timeOffset="40683.1502">13570 9396 779 0,'-2'-4'414'0,"0"-2"-81"16,15 8-223-1,6 7-43-15,18 11-40 16,3 2-5-16,3 5-10 16,7 0-2-16,-5-2-4 0,2 4 0 15,-13-11-2-15,-6 0 0 16,-20-8 24-16,-8-1 25 15,-16 3 36-15,-10 2 17 16,-12 9 4-16,-6-1-21 16,2 8-35-16,4 1-15 15,8-1 400-15</inkml:trace>
  <inkml:trace contextRef="#ctx0" brushRef="#br0" timeOffset="44210.3761">14955 7490 509 0,'14'1'290'16,"9"-1"-10"-16,23-4-186 15,11-2-13-15,18-4-34 16,5-1-12-16,8 4-25 0,-4-1-6 15,-16 2-14-15,-9 5-7 16,-34 1-4-16,-11 0-2 16,-18 3 12-16,-10-2 6 15,-10 0 4-15,-10 4 2 16,-10-5 3-16,-1 0 2 16,2-2-1-16,6 4-1 0,10 1 2 15,4 3 4-15,6 0 5 16,6 6 3-16,6 3-1 15,1 6-3-15,9 9-2 16,1-2-1-16,6 12-3 16,1 1-1-16,-3 2-2 15,-3 1 1-15,-7-6 3 16,-5-1 9-16,-10-4 30 16,-7-3 7-16,-10-8 15 15,1-6 0-15,-1-9-15 16,2-3-7-16,6-4-15 0,3 1-11 15,10 0-17-15,3-1-5 16,10 2-1-16,8-1 1 16,10-4 6-16,13 1 5 15,23-8 0-15,7 2-2 16,14 1-2-16,-2 2-60 16</inkml:trace>
  <inkml:trace contextRef="#ctx0" brushRef="#br0" timeOffset="44533.0024">15647 7923 372 0,'0'-2'280'0,"-3"0"63"16,4 0-68-16,-1 1-53 0,0-1-28 16,7-11-45-1,28-42-13-15,-15 25-30 16,1 2-16-16,-7 9-20 16,-4 8-19-16,-2 14-33 0,-4 12-7 15,-4 23-13-15,-3 8 2 16,-1 14 8-16,-2-2 3 15,6-12 0-15,2-8-11 0,9-11-194 16</inkml:trace>
  <inkml:trace contextRef="#ctx0" brushRef="#br0" timeOffset="45025.2288">14788 8353 814 0,'1'-3'348'15,"6"-3"-125"-15,42 2-133 0,26-2-18 16,51-3 32-16,31-2-3 16,38 2 13-16,11 1-5 15,-4 6-21-15,-19 2-14 16,-43 0-45-16,-33 2-7 15,-46-2-41-15,-20 0-101 0</inkml:trace>
  <inkml:trace contextRef="#ctx0" brushRef="#br0" timeOffset="45788.5513">15058 8681 647 0,'-1'-2'323'16,"2"-2"-129"-16,10 4-53 16,9 3-9-16,20 0-11 15,9-2 4-15,13 0-26 16,3-2-20 0,-7-1-35-16,-9 0-11 0,-18-3-15 15,-14 2-2-15,-14-2-34 16,-8 0-29-16,-12 2-55 0,-6-1-22 15,-4 4-11-15,3 3 11 16,2 3 45-16,5 3 19 16,1-2 37-1,3 6 15-15,5 5 20 0,2 4 10 16,10 8 13-16,1 3 4 16,6 12-3-16,-2 3-2 15,-2 4-4-15,-3-3 0 0,-2-9-5 16,-2-5 0-16,-6-8 3 15,-2-5 2 1,-7-3 5-16,-4-4 2 0,-8-7-1 16,-3-4-6-16,-3-5-11 15,2-2-9-15,9-3-11 16,10 6-3-16,11-1-15 16,3 1 2-16,14 2 7 15,5-1 5 1,18 0 15-16,8 1 0 0,14-1-3 15,-1-1-3-15,-2 2 25 16,-4 0-84-16</inkml:trace>
  <inkml:trace contextRef="#ctx0" brushRef="#br0" timeOffset="46297.0105">15610 9108 772 0,'4'-4'396'0,"1"-7"-111"0,9 0-91 0,9 2-83 16,5 1-29-16,12 6-30 15,-2 2-10-15,3 8-14 16,-11 2-6-16,-19 10-12 15,-11 2-2 1,-27 9-4-16,-13 6 1 0,-5 5 2 31,-1-1 1-31,22-9 3 0,9-6 1 16,16-12 2-16,11-6 4 16,10-8 33-16,9-7 11 15,11-4 9-15,7-1 5 16,0 2-7-16,0 3-7 15,-10 2-9-15,-10 1-7 0,-8 4-27 16,-8-1-9-16,-11 1-62 16,-1 4 8-16</inkml:trace>
  <inkml:trace contextRef="#ctx0" brushRef="#br0" timeOffset="50091.0686">16737 8196 877 0,'6'0'366'0,"20"-4"-188"16,11 1-68-1,21 1-51-15,9-1-11 0,-2 2-10 16,-2 0-81-16</inkml:trace>
  <inkml:trace contextRef="#ctx0" brushRef="#br0" timeOffset="50264.6768">16763 8296 552 0,'14'2'352'16,"8"0"28"-16,33 0-165 15,12 0-12-15,7 2-58 16,-5-1-47-16,-14 2-53 15,-7-3-35-15</inkml:trace>
  <inkml:trace contextRef="#ctx0" brushRef="#br0" timeOffset="50849.6556">17802 8270 1081 0,'-7'-2'412'15,"-1"-2"-337"-15,25 3-88 16,44-1-28-1,20-2 25-15,66 4 74 0,29 0 22 16,62 1 0-16,31 4 1 16,24-1-12-16,-81-3-14 15,-106-1-16 1,0 2-13-16,265-6-8 0,-35-3-1 16,-83-4-28-16,-168 0-50 0</inkml:trace>
  <inkml:trace contextRef="#ctx0" brushRef="#br0" timeOffset="51436.3253">19020 6614 655 0,'0'1'329'0,"0"5"-87"16,2 9-95-16,-5 15-84 15,3 8-8-15,0 20-15 16,-4 10-9-16,1 2-4 15,2-6-1-15,1-10-6 16,5-13-3-16,-1-20-12 16,4-7-27-16,2-13-66 15,-5-10-88-15</inkml:trace>
  <inkml:trace contextRef="#ctx0" brushRef="#br0" timeOffset="51673.6686">18942 6645 846 0,'3'-8'415'16,"7"-7"-146"-16,8-1-81 15,17 10-98-15,10 3-23 16,18 5-29-16,6 8-10 16,-2 10-11-16,-9 2 0 15,-21 3 3-15,-18-2 4 0,-23-2 12 16,-16 0 6-16,-24-5 0 15,-4 2-2-15,-3-5 8 16,6-1-96-16,21-3-353 16</inkml:trace>
  <inkml:trace contextRef="#ctx0" brushRef="#br0" timeOffset="52183.3763">18272 7336 797 0,'0'2'304'16,"17"4"-173"-16,25-2-43 15,41 4-6-15,26 1 17 0,48-8 17 16,19 1-8-16,34-2-7 15,1 0-5-15,-11 1-46 32,-14-1-12-32,-54-1-13 0,-26-5-30 0</inkml:trace>
  <inkml:trace contextRef="#ctx0" brushRef="#br0" timeOffset="52643.821">18444 7687 658 0,'0'-4'361'0,"1"-1"-90"16,1 6-115-16,-3-1-30 16,0 0-60-16,-2 13-21 15,-15 46-24-15,11-27-9 16,9 3-9-16,4-2-3 16,12-1-2-16,8-1 1 0,5-11 1 15,-1-3 4 1,6-12-41-16,-2-5-54 15,-9-9-177-15,0-10-144 0</inkml:trace>
  <inkml:trace contextRef="#ctx0" brushRef="#br0" timeOffset="52806.8261">18660 7699 621 0,'-4'-11'332'16,"-4"-9"-60"-16,5 13-112 16,0 5-27-16,1 11-39 15,2 9-31-15,-2 10-35 16,6 9 1-16,2 9-10 15,0 5-3-15,1-1-1 0,-7-2-1 16,1-10-3-16,0-8-24 16,2-11-196-16</inkml:trace>
  <inkml:trace contextRef="#ctx0" brushRef="#br0" timeOffset="53151.222">18859 7910 1002 0,'-1'4'382'0,"2"9"-260"15,2 3-47-15,2 8-24 16,3 2-2-16,-2-3-18 16,-2-6-3-16,1-4-4 31,-3-5-1-31,-2-6 24 0,0-4 8 0,-1-8 3 15,-3-5-1-15,1-10-27 0,3 0-7 32,3-13-15-32,5 1-8 0,8 2-20 15,-1 2-7 1,0 12 2-16,6 9 5 16,-1 12 17-16,-1 5 5 0,3 17 15 15,-11 4 6 1,-6 11 8-16,1 2 0 0,-3 0-10 15,-3-8-7-15,8-7-32 16,0-6-91-16</inkml:trace>
  <inkml:trace contextRef="#ctx0" brushRef="#br0" timeOffset="53483.9468">19305 7815 870 0,'4'0'450'0,"0"0"-118"15,3 8-195-15,0 9-46 16,-1 14-29-16,2 9 0 16,-4-3-8-16,1 2-7 15,-3-12-19-15,-2-11-7 16,2-4-3-16,-1-7 4 0,-1-7 18 15,0-3 2-15,0 4 8 16,1-7-4-16,6-19-22 16,16-35-6-16,-6 32-18 15,0 4-4-15,1 5-6 16,2 7-3-16,-2 12 2 16,-2 2 4-16,6 7-167 15,-4 1-43-15</inkml:trace>
  <inkml:trace contextRef="#ctx0" brushRef="#br0" timeOffset="53818.1606">19525 8054 524 0,'4'0'298'16,"5"0"-33"-16,-3-4-68 16,6 1-52-16,0-5-21 15,3 0-26-15,2 1-7 0,-1-1 2 16,2 6-4 0,-10-2-5-16,0 1-10 15,-6 5-31-15,0 4-9 16,-3 8-18-16,0 7-2 0,1 4-3 15,-1-1-3-15,4-1-2 16,1-3 0-16,1-7-2 16,0-3 11-16,0-6-109 15,1-1-71-15</inkml:trace>
  <inkml:trace contextRef="#ctx0" brushRef="#br0" timeOffset="54250.2879">19645 7682 807 0,'0'-10'383'0,"7"-3"-159"0,5-1-65 15,7 0-69-15,9 8-22 16,4 1-21-16,5 8-12 0,-6 11-17 15,-9-2 3-15,-16 9 5 16,-10 1 1-16,-15 2 0 16,-2 2-3-16,1-6-8 15,9-2-3-15,13-7 3 16,17-6 9 0,-10-3 9-16,1 0 1 15,41 3-7-15,7-3-11 0,2-2-64 16,-25-1-425-16</inkml:trace>
  <inkml:trace contextRef="#ctx0" brushRef="#br0" timeOffset="54793.2666">18905 8593 893 0,'1'0'387'16,"2"6"-202"-16,-1 9-53 0,-1 19-77 16,2 11-2-16,-1 27-14 15,-2 10-4-15,1-9-10 16,-1-5-3-16,2-29 0 15,2-14-40-15,-1-12-148 16,-1-10-187-16</inkml:trace>
  <inkml:trace contextRef="#ctx0" brushRef="#br0" timeOffset="54977.9895">18849 8608 943 0,'19'-4'396'0,"23"-3"-219"15,3 3-36-15,8 15-73 0,-5 4-10 16,-8 4-26-16,-6 10-1 16,-27-5 12-16,-14 6 7 15,-20-4 6-15,-4-4-4 16,-5-4-14-16,2-6 3 16,9-4-130-16,3-5-116 15</inkml:trace>
  <inkml:trace contextRef="#ctx0" brushRef="#br0" timeOffset="55510.1324">18348 9300 407 0,'-17'2'300'0,"-13"1"-25"16,20-2-100-16,33 0-130 0,20-2-23 16,39-4 7-16,31-3 21 15,57-4 27-15,26 0 16 16,39 2 8-16,6 3-2 16,-23 6-39-16,-29 2-21 15,-65 2-14-15,-41 0-2 0,-54 1-70 16,-17-2-109-16</inkml:trace>
  <inkml:trace contextRef="#ctx0" brushRef="#br0" timeOffset="56079.2634">18530 9617 826 0,'0'0'368'0,"-2"-2"-147"0,-1 11-135 16,-1 5-25 0,1 11-14-16,3 6-10 0,10 1-14 15,-2 0-3-15,15-4 1 16,6-5-3-16,4-10-1 15,3-4 3-15,-9-12-24 16,-3-6-26-16,-7-8-101 16,-5-6-88-16,2-7-121 15,-2 0 14 1,-3-1 161-16,2-3 140 0,-5 8 242 16,-4 1 57-16,-2 12 24 15,0 8-18-15,-5 5-89 16,2 6-48-16,-1 11-87 0,2 4-35 15,3 16-11 1,3 4-1-16,0 6-1 0,0 4-1 0,-1-5-3 31,1-1 2-31,0-8-41 16,2-6-84-16</inkml:trace>
  <inkml:trace contextRef="#ctx0" brushRef="#br0" timeOffset="56408.549">19000 9871 877 0,'0'8'386'0,"0"5"-123"16,0 5-184-16,1 2-3 15,1 0 2-15,3-3-15 0,-4-8-15 16,1-6 0-16,-1-3 18 15,-1-4 1-15,-1 2-8 16,1 1-11-16,0-24-33 16,2-35-12-16,3 30-17 15,7-2-10-15,5 11-10 16,6 5 3 0,5 9 25-16,-5 7 12 0,-3 5 19 15,-3 8 4-15,-8 9-7 16,0 8-3-16,-4 3-5 15,-2-2-5-15,3-3-2 16,0 0-27-16,3-11-201 16</inkml:trace>
  <inkml:trace contextRef="#ctx0" brushRef="#br0" timeOffset="56743.6194">19448 9845 1109 0,'0'0'461'0,"-1"4"-254"16,4 9-124-16,2 2-34 0,2 9-9 16,0 2-4-16,-3-1-2 15,-1-1 0-15,-2-6-4 16,-1-5-2-16,-6-8 7 15,2-5 9-15,-3-10 16 16,7-4 5-16,0-6-3 16,3-6-13-16,5-2-28 15,-3 0-13-15,7 0-17 16,6 3-6-16,4 5 4 16,4 8 1-16,3 8 0 0,-3 4 20 15,2 8-153 1,-1 1-137-16</inkml:trace>
  <inkml:trace contextRef="#ctx0" brushRef="#br0" timeOffset="57097.7246">19652 10050 805 0,'6'-4'405'0,"5"-2"-135"16,10 3-91-16,5 2-18 15,1 2-52-15,-1 1-22 16,-8 5-36-16,-4 3-10 0,-13 5-9 15,-7 6-2-15,-13 2-10 16,-6 3-2-16,5-3-7 16,5 0-6-16,16-8-7 15,9-5-6-15,13-3-3 16,3-5 1-16,4-2 6 16,3-1-7-16,-3-5-153 15</inkml:trace>
  <inkml:trace contextRef="#ctx0" brushRef="#br0" timeOffset="57457.8658">19795 9616 736 0,'8'-8'377'16,"4"-6"-92"-16,12 6-114 15,4-1-22-15,-2 5-42 16,1 4-30-16,-8 8-43 16,-5 4-7-16,-8 6-5 15,-4 4 2-15,-11 5 2 16,-6-1-2-16,-1 0-5 15,-2-7-4-15,14-6-11 16,6-4-2-16,15-4 1 16,8-2-3-16,8 0 3 15,1 0 1-15,-2 1 40 16,-3-1-63-16</inkml:trace>
  <inkml:trace contextRef="#ctx0" brushRef="#br1" timeOffset="60322.0605">19757 6463 653 0,'0'-7'372'0,"0"-6"-90"16,-36 17-144-16,-16 12-23 0,-32 23-82 15,-21 14-6-15,-35 38-20 32,-14 19-5-32,-31 24 5 0,6-1-3 15,40-23-8-15,22-21-93 0</inkml:trace>
  <inkml:trace contextRef="#ctx0" brushRef="#br1" timeOffset="60812.0996">19521 8493 890 0,'-6'-3'422'0,"-26"11"-189"15,-23 15-62-15,-59 32-104 16,-21 26-19-16,-66 53-13 16,-10 18-16-16,-26 28-8 15,3 5-2-15</inkml:trace>
  <inkml:trace contextRef="#ctx0" brushRef="#br1" timeOffset="62178.1596">19279 7542 971 0,'-27'10'362'16,"-40"18"-275"-16,-5 12-49 15,-37 30-31 1,-19 16-1 0,-15 24-5-16,-16 4 10 15</inkml:trace>
  <inkml:trace contextRef="#ctx0" brushRef="#br1" timeOffset="62822.4899">19359 9562 841 0,'-5'-1'395'15,"-20"1"-153"-15,-15 10-67 0,-41 20-61 16,-18 22-30 0,-67 59-38-16,-28 22-17 0,-52 62-13 15,-25 12-3-15</inkml:trace>
  <inkml:trace contextRef="#ctx0" brushRef="#br0" timeOffset="68740.5926">20958 8181 750 0,'8'-3'343'0,"18"1"-137"16,18-1-93-16,18 3-74 16,7 1-4-16,0 1-25 15,-10 0-56-15</inkml:trace>
  <inkml:trace contextRef="#ctx0" brushRef="#br0" timeOffset="68907.3836">20985 8276 940 0,'14'0'422'15,"23"0"-176"-15,26 6-80 16,2-7-50-16,8 1-34 0,-10 2-59 15,-6 0-91-15</inkml:trace>
  <inkml:trace contextRef="#ctx0" brushRef="#br0" timeOffset="69283.3793">21888 8207 638 0,'0'-1'368'0,"1"-3"-32"16,14 2-197-16,30 1-60 15,16-1-5-15,49 3 31 16,7 0-9-16,35 0-15 15,15 4-5-15,-3-5-27 0,2 0-10 16,-25-6-48-16,-28-4-85 16</inkml:trace>
  <inkml:trace contextRef="#ctx0" brushRef="#br0" timeOffset="69739.7255">22306 7496 711 0,'3'0'269'0,"6"8"-198"0,-4 5-43 16,5 18-5-16,-2 8 6 16,-1 6 23-16,-1 3-2 15,-6-6-5-15,0-4-2 16,6-13-7-16,-3-5 2 15,0-15 86-15,-2-9 20 16,-2-14 12-16,7-8-4 0,3-14-90 16,2-2-24-16,9-1-34 15,-3 0-10 1,13 10-15-16,6 6-10 16,3 14-2-16,3 9 1 15,-4 12-69-15,-2 7-99 16</inkml:trace>
  <inkml:trace contextRef="#ctx0" brushRef="#br0" timeOffset="70074.6249">22552 7834 564 0,'-2'-5'354'16,"6"-4"0"0,5 0-165-16,12-3-94 15,8 3-18-15,6 9-17 0,2 2-17 0,-6 11-22 32,-10 3-5-32,-18 7 5 0,-13 2 2 0,-22 5 3 15,-6 6 0-15,-4-1-7 16,7-4-2-16,16-8-8 15,10-6-3-15,19-9 1 16,8-3 4-16,20-5 10 16,8-1 2-16,7-4-3 15,-1-2 20-15,-8-3-171 16</inkml:trace>
  <inkml:trace contextRef="#ctx0" brushRef="#br0" timeOffset="72361.4777">22816 7186 968 0,'-3'-9'416'0,"1"-6"-223"0,5 3-112 31,8 2-26-31,10 5-32 0,-1 3-6 16,10 8-9-16,0 2-2 0,-3 8 1 15,-3 1 1-15,-24 7-5 16,-6 6 0-16,-24 6 1 15,-7 0 3-15,0-6 4 32,6-1-3-32,19-10-10 15,11-3-5-15,12-5 0 0,5-4 7 16,13-6 31-16,2 0 11 16,18-1 1-16,1 2-6 15,-1 2-16-15,-4-1-16 16</inkml:trace>
  <inkml:trace contextRef="#ctx0" brushRef="#br0" timeOffset="72914.2096">22065 8612 939 0,'4'6'351'0,"4"11"-249"15,3 15-76-15,1 27-15 16,-3 7 14-16,-4 12 9 16,-3-6 1-16,-2-18-8 15,1-14-3-15,0-24 1 0,1-8 23 16,2-16 56-16,2-9 25 16,6-22 9-16,4-12-15 15,8-9-57-15,4-4-26 16,9 8-18-1,6 8-10-15,3 18-9 0,-1 11-3 0,0 17-8 16,-4 9 2-16,3 9-205 16</inkml:trace>
  <inkml:trace contextRef="#ctx0" brushRef="#br0" timeOffset="73261.9141">22407 9059 750 0,'3'-1'362'0,"1"-2"-131"15,8-2-88-15,-1-4-22 16,7-3-31-16,-4 0-12 15,2 0-30-15,-2 4-13 16,-6 3-11-16,0 5-13 16,-5 10-10-16,-3 9-2 15,0 12-1 1,-2 9 5-16,1 6 3 0,1-3 0 0,1-1 0 16,5-4 1-16,2-14 1 15,-3-5 3-15,1-12-6 31,-1-7-50-31</inkml:trace>
  <inkml:trace contextRef="#ctx0" brushRef="#br0" timeOffset="73726.5454">22795 8595 662 0,'0'-11'350'15,"2"-5"-85"-15,10 1-132 16,4-2-32-16,9 8-30 16,2-1-6-16,8 7-6 15,0 5-7-15,-4 5-10 16,-7 1-8-16,-18 10-3 16,-9 0 2-16,-23 7-3 0,-7 5-1 15,3 0-12-15,3-1-5 16,18-6-8-16,5-7-3 15,9-5 0-15,13-3 1 16,12-5 12-16,15 0 6 16,5-3 32-16,2-2 15 15,-10 1 6-15,-7-1 3 16,-16 0-19-16,-10-1-11 16,-11 2-23-16,-9 0-12 0,-5 6 192 15</inkml:trace>
  <inkml:trace contextRef="#ctx0" brushRef="#br0" timeOffset="83345.7974">13725 11890 384 0,'-9'17'264'0,"-8"16"50"16,9-12-60-16,8-19-33 16,5-13-22-16,13-31-66 15,11-14-38-15,14-25-45 16,5-4-14-16,-5-14 2 16,-7-6 6-16,-14 6-6 15,-2 6-13-15,-9 33-14 16,0 24 2-16,-8 29-9 15,-3 14 2-15,-1 31-6 0,1 19-14 16,11 35 5-16,6 10 4 16,16 11 4-16,5-1 1 15,1-15 3-15,-3-9 1 16,-4-20-42-16,-1-19-54 16,-4-23-232-16</inkml:trace>
  <inkml:trace contextRef="#ctx0" brushRef="#br0" timeOffset="83495.9301">13930 11740 628 0,'5'0'343'0,"16"5"-25"0,9 2-182 0,15 6-75 16,5 1-15-16,-3-1-59 15,-8-4-141-15</inkml:trace>
  <inkml:trace contextRef="#ctx0" brushRef="#br0" timeOffset="83636.8009">13619 11596 1281 0,'-1'-2'458'15,"-4"5"-339"-15,18 9-133 16,8 5-17-16,17 7 12 15,10 2-99-15</inkml:trace>
  <inkml:trace contextRef="#ctx0" brushRef="#br0" timeOffset="83923.2093">14330 11891 1216 0,'18'4'457'0,"21"0"-350"0,5-1-25 15,1-4-31-15,-4-5-12 16,-11-8-8-16,-8-3 5 16,-17-5 8-16,-10-3 0 15,-17 1-26-15,-10-1-8 16,-7 9-26-16,1 7-14 16,4 15 1-16,9 13-2 0,9 25 11 15,2 9 6 1,12 15 11-16,3-3 2 0,9-4-1 15,5-3 2-15,1-11 3 16,2-3-29-16,1-13-145 16,1-8-265-16</inkml:trace>
  <inkml:trace contextRef="#ctx0" brushRef="#br0" timeOffset="84176.8141">15056 11804 902 0,'-6'11'439'0,"-10"17"-157"16,-11 1-47-16,-13 2-91 0,-4-2-40 15,-2-12-52-15,1-12-16 16,8-12-38-16,4-9-14 16,8-8-25-16,8 3-4 15,13 0 11-15,4 3 14 0,15 9 21 16,8 5 10-1,12 13 19-15,7 11 0 0,6 13-3 16,2 5-3 0,-4-2 36-16,0-1-77 0</inkml:trace>
  <inkml:trace contextRef="#ctx0" brushRef="#br0" timeOffset="84862.4117">16048 11284 647 0,'0'4'318'16,"9"2"-27"-16,10 0-123 16,12-1-28-16,13-5 6 15,17-6-40-15,9-1-27 0,5-3-33 16,-4 1-8-16,-18 3-19 16,-15 0-4-16,-23 5-13 15,-12 5-8-15,-18 0-20 16,-8 3-20-16,-13 3-15 15,-8-3 3-15,6 4 14 16,2 0 16-16,11 4 16 16,8 3-2-16,7 5-3 15,5 7 3-15,6 9 9 16,6 3 7-16,4 7 17 16,1-1 6-16,-4-2 9 15,-5-1 3-15,-9-3 4 16,-7-1 5-16,-11-4-6 0,-6-3-1 15,-7-15-3-15,5-6-4 16,8-13-6-16,9-4-7 16,12-6-25-16,8-4-8 15,16 3 0-15,7 0 5 16,19 8 9-16,6 3 2 16,7 6-2-16,-4 1 35 0,-3 0-171 15,-5-2-157 1</inkml:trace>
  <inkml:trace contextRef="#ctx0" brushRef="#br0" timeOffset="85082.3595">16660 11739 704 0,'3'-10'379'0,"4"-6"-64"16,0 1-66-16,-1 2-51 15,3 7-33-15,-3 3-60 16,-2 2-28-16,-4 5-40 15,0-4-13-15,-1 0-9 16,-2 19 3-16,2 41-5 0,5-26-2 16,5 4-4-16,3-3-2 15,0-4-78-15,-1-3-94 16</inkml:trace>
  <inkml:trace contextRef="#ctx0" brushRef="#br0" timeOffset="85324.1768">15961 12083 1174 0,'0'1'444'16,"17"1"-301"-16,19 4-31 0,40 0-27 15,23 0 2 1,40-3-26-16,9 0-14 16,2-2-14-16,-8-2-8 0,-28 0-10 0,-14-3-31 31,-25 4-175-31</inkml:trace>
  <inkml:trace contextRef="#ctx0" brushRef="#br0" timeOffset="85851.9573">16132 12376 1085 0,'13'4'405'0,"18"0"-290"0,12 2-3 15,214-50 126 32,-260 44-268-31,-7-2-32-16,-9 1 15 0,-12 1 9 15,-6 7 3 1,3 6 9-16,11 13 6 0,6 6 6 16,7 5 15-1,4 3 5-15,6 1 11 0,3-5 0 16,9 8 6-16,-3-3 5 16,-1-1 24-16,-5-2 11 0,-11-8 29 15,-4-2 15-15,-12-10-7 16,-6-4-8-16,-2-14-34 15,4-1-20-15,14-6-28 16,8-2-13-16,11 2-12 16,6 0-1-16,9 3 2 15,4 4 6-15,13 4 1 16,6 2 0-16,12 2-59 16,6-3-93-16,4 0-236 15</inkml:trace>
  <inkml:trace contextRef="#ctx0" brushRef="#br0" timeOffset="86151.4064">16582 12895 977 0,'-8'-8'425'0,"-1"-7"-233"16,6 1-60-16,8 2-59 15,11 3-28 1,7 5-21-16,4 2 7 15,2 8-1-15,2 5 0 16,-7 5 1-16,-6 2 0 16,-14 6 5-16,-10 6-1 15,-14 3 5 1,-4-5-1-16,5-3-11 16,3-8-3-16,7-12-10 0,9 0-1 0,7-5 1 15,8 0-2-15,11-1 1 16,3 2-3-16,2-5-6 15,0-6-17-15,1-3-131 0</inkml:trace>
  <inkml:trace contextRef="#ctx0" brushRef="#br0" timeOffset="86598.2558">17412 11969 1042 0,'4'4'425'16,"12"1"-241"-16,4 1-49 0,17 2-45 16,5-3-9-16,14-3-37 15,7-3-15-15,-1-8-12 16,0-3-33-16,-20-2-144 16,-8 7-86-16</inkml:trace>
  <inkml:trace contextRef="#ctx0" brushRef="#br0" timeOffset="86777.3765">17455 12086 703 0,'7'1'422'0,"8"2"-37"16,11-3-150-16,15 1-20 15,17-1-54-15,5-1-33 16,3 0-61-16,-7-4-21 15,-14-2-72-15,-4 2-193 16</inkml:trace>
  <inkml:trace contextRef="#ctx0" brushRef="#br0" timeOffset="87283.3201">18695 11063 849 0,'-23'5'367'15,"-21"21"-193"-15,-2 19-80 16,-3 53-67-16,0 31-7 16,4 60-6-16,8 27-2 15,31 14-6-15,16 1 0 0,27-39-1 16,9-20 1-16,3-40 2 15,3-21 1-15,6-33-1 16,3-13 8-16,11-30-230 16</inkml:trace>
  <inkml:trace contextRef="#ctx0" brushRef="#br0" timeOffset="87805.3456">18998 11508 571 0,'2'3'289'16,"2"7"-73"-16,7 14-89 0,-3 2-13 16,3 12-22-16,-5-1-18 15,-1 0-22-15,0-5-5 16,1-12-4-16,0-8 8 16,3-15 41-16,5-6 19 15,0-15 14 1,3-6 4-16,1-9-24 0,0-3-17 15,6 4-26-15,0 5-20 16,5 5-32-16,1 7-11 16,2 10-78-16,3 8-80 15</inkml:trace>
  <inkml:trace contextRef="#ctx0" brushRef="#br0" timeOffset="88145.1961">19319 11729 1145 0,'5'-8'431'0,"8"-6"-299"16,5 1-39-16,11 4-24 15,-3 7-4-15,-2 10-30 0,-4 3-7 16,-13 9 0 0,-4 7 3-16,-18 5 6 15,-7 7-4-15,-9 2-11 16,0-2-7-16,16-9-12 16,12-9-3-16,20-12 0 15,7-7 0-15,13-6 2 16,5-1 3-16,-2-3 22 15,3 2-65-15,-8 3-194 0</inkml:trace>
  <inkml:trace contextRef="#ctx0" brushRef="#br0" timeOffset="88411.9581">18859 12080 848 0,'-5'-3'392'0,"5"2"-195"16,18 2-45-16,27 4-45 16,12 0-11-16,32 3 7 15,17-2 5-15,17-2 1 16,7-2-19-16,-14 2-21 15,-12-1-23-15,-26-2-61 0,-10-1-76 16,-24 0-452-16</inkml:trace>
  <inkml:trace contextRef="#ctx0" brushRef="#br0" timeOffset="88917.8465">18911 12498 608 0,'0'-7'344'16,"2"-9"-60"0,7 6-83-16,5 5-78 0,2 5-18 15,4 16-14-15,-2 4-13 16,3 12 1-16,-5-1 1 0,-8 0-2 15,-4 1-5-15,-8-8-19 16,1 1-7 0,-1-10-6-16,2-6 3 0,1-9 14 15,1-7-2-15,3-12-9 32,3-6-10-32,13-8-30 0,4-4-5 15,12 0-2-15,13 3 0 16,2 2-4-16,3 9 1 15,-8 10-32-15,-10 6-35 16,-12 18-160-16,-7 3-196 16</inkml:trace>
  <inkml:trace contextRef="#ctx0" brushRef="#br0" timeOffset="89249.8276">19283 12736 430 0,'4'2'295'16,"3"0"-10"-16,2-2-64 16,5-3-19-16,4-5-34 15,1-1-16-15,5-3-13 16,-1-2-13-16,-4-1-25 15,2 0-5-15,-7 4-13 16,-1 0-5-16,-5 6-7 16,-2 1-14-16,-9 4-26 15,0 4-10-15,0 8-12 0,1 8-5 16,7 12-2-16,-3 7 1 16,2 4-2-16,-4 0 3 15,3-5 0-15,4-7 0 16,-1-14-17-16,5-6-50 15</inkml:trace>
  <inkml:trace contextRef="#ctx0" brushRef="#br0" timeOffset="89808.6688">19880 11080 751 0,'21'20'312'16,"20"33"-157"-16,10 25-43 0,2 51 8 0,-10 20 0 31,-18 46-8-31,-23 3-3 0,-28 21-37 16,-10-4-7-16,-4-34-24 15,3-11-13-15,10-50-4 16,6-19-10-16,9-29-4 16,4-21 10-16,7-26-120 15,1-10-83-15</inkml:trace>
  <inkml:trace contextRef="#ctx0" brushRef="#br0" timeOffset="90648.1394">20199 10991 721 0,'-2'-9'372'15,"1"-7"-85"-15,11 1-147 0,8 0-27 16,10 2-18-16,4 1-11 16,7 11-31-16,-3 6-17 15,-7 10-18-15,-6 12-3 16,-24 2 14-16,-12 3 3 15,-22 7 1-15,-6-2-2 16,4 0-16-16,7-5-6 16,21-11-5-1,10-4 0-15,21-9 11 0,12-1 12 16,14-3 15-16,0-3 7 16,3 2 18-16,-9 1-5 0,-6-1-3 15,-2 1-3-15,-19-4-24 16,-4 0-4-16,-7-1-55 15,-3-1-21 1</inkml:trace>
  <inkml:trace contextRef="#ctx0" brushRef="#br0" timeOffset="102270.0296">20494 11964 640 0,'4'3'335'0,"3"3"-41"16,20 3-184-16,7 1-31 16,19-1-25-16,10-4-21 15,2 0-14-15,-6-4-10 16,-12-1-112-16,-11-4-101 15</inkml:trace>
  <inkml:trace contextRef="#ctx0" brushRef="#br0" timeOffset="102434.0207">20557 12120 646 0,'0'5'339'16,"5"0"-51"-16,10-1-42 0,19 1-55 15,12-5-15-15,14-9-70 16,5 3-26-16,-10-3-47 16,-4 7-66-1</inkml:trace>
  <inkml:trace contextRef="#ctx0" brushRef="#br0" timeOffset="103024.4353">21746 11215 659 0,'-39'19'331'15,"-28"12"-106"-15,-8 47-101 16,0 19-26-16,15 54-52 0,8 31-20 16,30 20-23-16,15 17-2 15,36-23-1-15,22-20 1 16,26-34 3-16,16-24 1 15,15-35 6-15,-5-18-26 16</inkml:trace>
  <inkml:trace contextRef="#ctx0" brushRef="#br0" timeOffset="103519.203">21975 11598 858 0,'-3'-14'354'0,"-1"-12"-213"15,11 4-73-15,20 7-40 16,7 5 0-16,15 8 3 15,5 8-2-15,-5 12-9 16,-8 7 31-16,-32 6 49 16,-18 2 9-16,-35 9 0 15,-11 1-30-15,-1 3-51 16,7-2-7-16,26-11-13 0,15-5-2 16,20-13-2-1,11-10-1-15,20-6 2 0,9-10-5 16,8-1 2-16,2 0-51 15,-8-3-171-15,-4 3-167 16</inkml:trace>
  <inkml:trace contextRef="#ctx0" brushRef="#br0" timeOffset="103756.8137">22578 11620 561 0,'-7'-12'399'16,"-7"-10"0"-16,-14 8-138 15,-4 3-60-15,-2 10-107 16,4 10-38-16,7 13-59 15,4 8-9-15,11 14-1 16,8 0 2-16,14-1 4 16,11 0 3-16,24-14 5 15,5-12 2-15,8-17 9 16,-1-10-7-16,-18-14 78 0,-8-8 19 16,-25-6 12-16,-13 3 4 15,-27 3-96-15,-15 6-27 16,-12 14-96-16,1 3-102 15</inkml:trace>
  <inkml:trace contextRef="#ctx0" brushRef="#br0" timeOffset="104007.3644">21892 12089 698 0,'-7'2'337'16,"-3"3"-101"-16,10 0-72 0,21-1-26 15,18 3-2-15,37-1-32 16,21-3-9-16,19 0-47 0,6 0-21 16,-3-1-11-16,-10 2 0 15,-15-3-33-15,-13-1-37 16,-34-1-170-16</inkml:trace>
  <inkml:trace contextRef="#ctx0" brushRef="#br0" timeOffset="104308.9172">21989 12521 735 0,'0'-11'378'15,"0"-13"-109"1,2-2-110-16,2 4-18 0,0 5-29 16,1 7-20-1,0 14-39-15,-2 9-21 16,4 19-28-16,-1 6-2 0,4 13 6 15,-2 0 1-15,-6-2 2 16,2-1-1 0,-3-15 0-16,3 0-10 15,4-16-152-15</inkml:trace>
  <inkml:trace contextRef="#ctx0" brushRef="#br0" timeOffset="104610.634">22439 12502 916 0,'-7'-8'463'0,"-8"-12"-144"16,-5 4-75-16,-6 6-122 16,-2 8-48-16,3 17-67 15,-3 6-14-15,9 15-5 16,7-2 0-16,12 6 3 15,12-1 1-15,18-6 5 0,10-2 2 16,6-12 5-16,2-8 4 16,-1-12 7-16,-3-8 42 15,-10-15 43-15,-10-4 32 16,-20-5 4-16,-7-2-41 16,-19 4-47-16,-6 4-36 0,1 4-71 15,3 5-76-15</inkml:trace>
  <inkml:trace contextRef="#ctx0" brushRef="#br0" timeOffset="105152.1905">22850 11236 868 0,'15'0'386'0,"13"4"-180"0,26 36-137 16,15 25-30-16,26 50-20 15,4 26 1-15,-18 43 1 16,-24 8-2-16,-48 16-7 0,-18-7-1 0,-36-23-2 31,-10-11 3-31,-2-39 4 0,3-22 0 16,15-34 2-16,9-24-18 15,12-31-83-15,6-9-101 0</inkml:trace>
  <inkml:trace contextRef="#ctx0" brushRef="#br0" timeOffset="105777.0644">23366 11187 694 0,'3'-8'355'0,"0"-12"-110"0,10-1-42 16,9 6-77-16,6 2-36 0,16 14-47 15,-3 12-13-15,-9 10-14 16,-13 7 12 0,-26 10 31-16,-15 4 5 15,-16 2-2-15,0-1-10 16,10-8-30-16,12-6-7 16,19-15-3-16,15-4-1 0,21-11 21 0,5-3 10 31,13-5 14-31,1-1 3 0,-13 2-18 15,-8 0-3-15,-22 4-17 0,-8 2-41 16</inkml:trace>
  <inkml:trace contextRef="#ctx0" brushRef="#br0" timeOffset="106585.1964">17190 14224 670 0,'0'0'368'0,"2"-1"-83"15,11 0-110-15,21 1-86 16,16 0-26-16,19 0-21 16,5 0-9-16,-11 0-20 0,-4 1 35 15,-20-1-153 1,-7 2-100-16</inkml:trace>
  <inkml:trace contextRef="#ctx0" brushRef="#br0" timeOffset="106745.7699">17278 14407 863 0,'19'3'382'16,"27"-2"-192"-16,9-1-28 0,6-1-60 16,-5-3-29-16,-11 2-43 15,-7-3-21-15</inkml:trace>
  <inkml:trace contextRef="#ctx0" brushRef="#br0" timeOffset="108921.4216">18235 13996 990 0,'-1'0'430'0,"-2"2"-225"15,-10 9-111-15,-7 5-23 16,-5 17-29-16,-2 7-4 16,9 7-19-16,4 1-4 15,19-8-9-15,12-6-1 16,23-10 3-16,16-9 2 16,13-8-1-16,1-6 0 0,-13-3 0 15,-10-9 0-15,-25-9-11 16,-4-1-31-16,-11-10-96 15,-6-3-25-15,2 1-2 16,-6-3 30-16,0 10 109 16,-2 3 50-16,-4 12 65 15,1 5 17-15,1 12-6 16,0 8-21-16,3 9-39 16,1 14-13-16,5 11 15 15,-1 10 1-15,3 18 6 16,1-2 7-16,-6-4-11 15,5-6-3-15,-1-23-11 16,0-7-10-16,2-15-11 0,-2-2-1 16,6-7-498-16</inkml:trace>
  <inkml:trace contextRef="#ctx0" brushRef="#br0" timeOffset="110408.3372">2054 17185 906 0,'5'-8'336'15,"18"-17"-273"-15,3-9-2 0,12-32-7 16,6-10-19-16,-3-19-23 15,-4-3 6-15,-16 9 9 16,-9 2 0-16,-15 21 34 16,-3 12 10-16,0 27 2 15,-2 13-14-15,6 33-44 16,2 17-16-16,10 34-20 16,11 18 5-16,18 18 11 15,11 8 3-15,5-11 4 16,3-9 2-16,-10-25 4 0,-10-18 1 15,-15-23-37-15,-10-12-73 16</inkml:trace>
  <inkml:trace contextRef="#ctx0" brushRef="#br0" timeOffset="110543.1848">2290 16963 790 0,'15'10'298'0,"13"5"-203"15,15 0-83-15,6-2 2 0,-2-3 17 16,-8-5-109-16</inkml:trace>
  <inkml:trace contextRef="#ctx0" brushRef="#br0" timeOffset="110683.5811">2021 16861 832 0,'-14'-1'486'15,"-6"-3"-50"-15,13 9-246 16,13 7-139-16,14 3-39 0,20 6-19 16,10 0 3-16,21-4-105 15,13-1-221-15</inkml:trace>
  <inkml:trace contextRef="#ctx0" brushRef="#br0" timeOffset="110971.4512">2793 17094 1078 0,'5'8'399'0,"10"14"-286"16,10-3-65-16,15-4-9 15,6-3 3-15,4-17-7 16,-8-6-6-16,-13-18-2 16,-5-2 1-16,-17-3 11 0,-5 0 5 15,-13 1 29-15,-11 4 4 16,-6 11-6-16,-4 10-10 15,0 23-42-15,2 13-13 16,4 11-14-16,10 9-1 16,13 10 1-16,5 1 4 15,10 4 2-15,6-2 1 0,8-11 1 16,2-8 4-16,-1-15-83 16,-1-16-188-16</inkml:trace>
  <inkml:trace contextRef="#ctx0" brushRef="#br0" timeOffset="111224.1926">3552 16941 789 0,'1'10'446'16,"1"8"-44"-16,-10 14-179 16,-12 8-7-16,-17 0-76 15,-4-3-45-15,-6-12-57 0,9-10-10 16,10-18-17-16,6-9-11 15,9-14-24-15,7 0-9 16,14 1-1-16,6 1 11 16,11 8 28-16,1 2 9 15,11 15 10-15,1 10-4 16,-4 14-12-16,3 7-3 16,-8 8 66-16,1 4-44 15</inkml:trace>
  <inkml:trace contextRef="#ctx0" brushRef="#br0" timeOffset="111844.5047">5382 15911 826 0,'14'8'311'0,"8"4"-206"16,20 8-74-16,7 1 17 0,13-5 0 31,8 0 1-31,-7-10-18 0,-6-6-2 16,-15 0-4-1,-15-5 0-15,-20-4-5 0,-7 2-6 16,-24-3-10-16,-5 3-5 15,-5 7-5-15,-3 1-4 16,6 13-10-16,2 4 0 16,8 9 1-16,4-1 3 15,9 4 10-15,4-1 2 16,4 2 4-16,3 6 4 0,-3 0 5 16,-4 1 2-1,-10 0 4-15,-5-2 3 0,-4-8 7 16,-6-8 3-16,9-13 21 15,8 1-2-15,12-8-10 16,10-2 0-16,19 1-20 16,10-3 1-16,21 4-1 15,10 1-2-15,4 4-6 16,-6 1-2-16,-18-2-35 16,-15 1-55-16</inkml:trace>
  <inkml:trace contextRef="#ctx0" brushRef="#br0" timeOffset="112085.511">5973 16485 1044 0,'0'-4'439'16,"1"-4"-243"-16,10 0-68 16,-2-10-39-16,-1-4-29 0,8-7-31 15,-6-4-9 1,2 3-8-16,1 3 10 0,-6 13 10 15,-1 9 0-15,-4 13 1 16,-2 12-12-16,3 17-15 16,1 7 0-16,6 9-3 15,3-7 45-15,-4-7-202 16,1 1-139-16</inkml:trace>
  <inkml:trace contextRef="#ctx0" brushRef="#br0" timeOffset="112280.8219">5373 16744 1184 0,'11'4'455'16,"11"0"-290"-16,30-3-81 0,19 1-1 0,44-5-3 31,6-1-17-31,3-1-28 0,-4 2-2 0,-27-4 6 15,-5 1-76 1,-18 0-187-16</inkml:trace>
  <inkml:trace contextRef="#ctx0" brushRef="#br0" timeOffset="112779.2192">5433 17100 1227 0,'7'0'427'0,"13"3"-379"16,6-4-21-16,15-2-1 15,5-4-5-15,0-3-6 16,-2 0 0-16,-14-1 1 16,-9 4 7-16,-20 2-27 15,-10 5-12-15,-16 4-18 16,-9 2-13-16,1 10 15 16,2 4 2-16,12 6-2 15,5 4 7-15,10 4 16 16,5 0 8-16,9 5 22 15,4 2 4-15,4-1 14 16,-1-1 12-16,-8-6 28 16,-7 1 22-16,-8-5 19 0,-7-5-8 15,-8-2-19-15,-1-7-23 16,2-9-32-16,4-5-7 16,10-4-34-16,6-5-7 15,10-3-11-15,7 5 0 16,9 2 13-16,6-1 2 15,9 5 2-15,5 1-12 16,8 0-257-16</inkml:trace>
  <inkml:trace contextRef="#ctx0" brushRef="#br0" timeOffset="113113.3204">5880 17543 1238 0,'-6'-8'472'0,"4"-8"-375"0,3-4-30 16,19-2-46-16,4 4-12 15,5 3 6-15,1 8 11 16,-3 12-3-16,1 10 0 16,-12 9 10-16,0 7 12 15,-16 12 11-15,-5-2 0 0,-12 8-12 16,-1-7-15-16,-1-12-10 15,3-6-4 1,5-20-5-16,4-5-9 0,8-14-17 16,0-6-5-16,12-1 2 15,3 3 4-15,2 5 15 16,6 6 1-16,0 8 2 16,-2 7 0-16,2 2 1 15,1-1-33-15,3-1-161 16</inkml:trace>
  <inkml:trace contextRef="#ctx0" brushRef="#br0" timeOffset="113432.7149">6685 16621 1045 0,'-3'1'471'0,"-1"0"-243"0,6 4-73 15,-2-5-88-15,17 3-30 16,61 11-18-16,-28-8-5 16,2-4-13-16,-2 2-83 15</inkml:trace>
  <inkml:trace contextRef="#ctx0" brushRef="#br0" timeOffset="113612.8096">6692 16817 1272 0,'16'-2'493'0,"24"-3"-333"16,12 3-32-16,7 5-38 16,-4 3-24-16,-8 5-48 15,-7 1 34-15</inkml:trace>
  <inkml:trace contextRef="#ctx0" brushRef="#br0" timeOffset="113988.9699">7542 16362 1119 0,'-1'3'457'0,"-6"8"-265"16,-5 10-39-16,-8 17-38 15,-3 4-20-15,5 7-38 16,5 2-19-16,15-6-20 16,10-6-4-16,20-11-6 15,7-8 1-15,17-12-1 0,3-6 2 16,-1-8 0-16,-6-3-29 16,-14-5-117-16,-8-3-70 15,-13-1-341-15</inkml:trace>
  <inkml:trace contextRef="#ctx0" brushRef="#br0" timeOffset="114194.4931">7805 16381 752 0,'-2'0'408'15,"0"0"-99"1,-2 9-110-16,5 10-34 0,2 13-48 16,-2 8-26-1,5 11-4-15,-1 3-4 0,2 7-9 16,-1 3-5-16,-1 2-24 15,-1-2-1 1,-3-15-2-16,1-7-2 16,-2-19-1-16,-3-10-8 15,4-8-35-15,2-5-59 16</inkml:trace>
  <inkml:trace contextRef="#ctx0" brushRef="#br0" timeOffset="114736.8325">8322 17003 571 0,'0'2'360'15,"-4"-2"3"-15,4 2-177 16,-1-2 1-16,0 0 16 16,1 0 10-16,0 0 5 15,0 0-7-15,0 0-49 16,0 0-21-16,0 0-50 16,0 0-29-16,0 0-21 15,0 0-52-15</inkml:trace>
  <inkml:trace contextRef="#ctx0" brushRef="#br0" timeOffset="123916.097">19144 14527 477 0,'-1'0'330'0,"-3"3"40"16,1-1-38-16,1-2-58 15,1 0-23-15,0 0-74 16,0 2-27-16,-2 3-57 15,-2 4-34-15,-10 28 4 16,15-30-97-16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27/11/2024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1563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1005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134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8072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333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926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05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1351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25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237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4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9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03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154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31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15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04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16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aitbutwhy.com/wp-content/uploads/2016/03/Decibels-Chart-4.pn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7" Type="http://schemas.openxmlformats.org/officeDocument/2006/relationships/image" Target="../media/image25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4.emf"/><Relationship Id="rId4" Type="http://schemas.openxmlformats.org/officeDocument/2006/relationships/customXml" Target="../ink/ink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customXml" Target="../ink/ink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customXml" Target="../ink/ink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Layout" Target="../slideLayouts/slideLayout2.xml"/><Relationship Id="rId5" Type="http://schemas.openxmlformats.org/officeDocument/2006/relationships/audio" Target="NULL" TargetMode="External"/><Relationship Id="rId4" Type="http://schemas.openxmlformats.org/officeDocument/2006/relationships/audio" Target="../media/media2.mp3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3" Type="http://schemas.microsoft.com/office/2007/relationships/media" Target="../media/media4.wav"/><Relationship Id="rId7" Type="http://schemas.microsoft.com/office/2007/relationships/media" Target="../media/media6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29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3" Type="http://schemas.microsoft.com/office/2007/relationships/media" Target="../media/media8.wav"/><Relationship Id="rId7" Type="http://schemas.microsoft.com/office/2007/relationships/media" Target="../media/media10.wav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29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29.png"/><Relationship Id="rId5" Type="http://schemas.microsoft.com/office/2007/relationships/media" Target="../media/media13.mp3"/><Relationship Id="rId10" Type="http://schemas.openxmlformats.org/officeDocument/2006/relationships/image" Target="../media/image35.png"/><Relationship Id="rId4" Type="http://schemas.openxmlformats.org/officeDocument/2006/relationships/audio" Target="../media/media12.mp3"/><Relationship Id="rId9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diolabs-erlangen.de/content/resources/aesCodingTutorial/media/tutorial/tutorial.pd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p3-tech.org/programmer/docs/audiopaper1.pdf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9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 </a:t>
            </a:r>
          </a:p>
        </p:txBody>
      </p:sp>
      <p:pic>
        <p:nvPicPr>
          <p:cNvPr id="6146" name="Picture 2" descr="Pictur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467600" cy="4200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95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/>
              </a:bodyPr>
              <a:lstStyle/>
              <a:p>
                <a:r>
                  <a:rPr lang="el-GR" sz="2000" b="1" dirty="0"/>
                  <a:t>Μεταβολή πίεσης αερίου </a:t>
                </a:r>
                <a14:m>
                  <m:oMath xmlns:m="http://schemas.openxmlformats.org/officeDocument/2006/math">
                    <m:r>
                      <a:rPr lang="el-GR" sz="2000" b="1" i="1" dirty="0" smtClean="0">
                        <a:latin typeface="Cambria Math" panose="02040503050406030204" pitchFamily="18" charset="0"/>
                      </a:rPr>
                      <m:t>𝜟𝜬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/>
                  <a:t> </a:t>
                </a:r>
                <a:r>
                  <a:rPr lang="en-US" sz="2000" b="1" dirty="0"/>
                  <a:t/>
                </a:r>
                <a:br>
                  <a:rPr lang="en-US" sz="2000" b="1" dirty="0"/>
                </a:br>
                <a:r>
                  <a:rPr lang="el-GR" sz="2000" b="1" dirty="0"/>
                  <a:t>και μετατόπισης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𝒔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1" i="1" dirty="0" err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1" dirty="0"/>
                  <a:t>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2"/>
                <a:stretch>
                  <a:fillRect t="-59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449" y="795922"/>
            <a:ext cx="3017924" cy="5657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/>
                  <a:t>Η μετατόπιση που περιγράψαμε ως συνημιτονοειδής συνάρτηση οδηγεί σε μεταβολή πίεσης ως ημιτονοειδή συνάρτηση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/>
                  <a:t>Διαφορά φάσης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/>
                  <a:t>Μεταβολή πίεσης μέγιστη (κατ’ απόλυτη τιμή) </a:t>
                </a:r>
                <a:r>
                  <a:rPr lang="el-GR" dirty="0">
                    <a:sym typeface="Wingdings" panose="05000000000000000000" pitchFamily="2" charset="2"/>
                  </a:rPr>
                  <a:t> μετατόπιση μηδενική!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l-GR" dirty="0">
                    <a:sym typeface="Wingdings" panose="05000000000000000000" pitchFamily="2" charset="2"/>
                  </a:rPr>
                  <a:t>Μετατόπιση μέγιστη (κατ’ απόλυτη τιμή)  μεταβολή πίεσης μηδενική!</a:t>
                </a:r>
                <a:endParaRPr lang="en-US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07" y="2514600"/>
                <a:ext cx="4178294" cy="3970318"/>
              </a:xfrm>
              <a:prstGeom prst="rect">
                <a:avLst/>
              </a:prstGeom>
              <a:blipFill rotWithShape="0">
                <a:blip r:embed="rId4"/>
                <a:stretch>
                  <a:fillRect l="-1022" t="-922" r="-116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7039275" y="1600200"/>
            <a:ext cx="0" cy="3886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440329" y="1600200"/>
            <a:ext cx="0" cy="4648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210350" y="1585923"/>
            <a:ext cx="0" cy="4648200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/>
                  <a:t>Ταχύτητα διάδοσης ήχου στον αέρα</a:t>
                </a:r>
              </a:p>
              <a:p>
                <a:pPr marL="68580" indent="0">
                  <a:buNone/>
                </a:pP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=331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273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endParaRPr lang="el-GR" dirty="0"/>
              </a:p>
              <a:p>
                <a:pPr marL="68580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aa-ET" dirty="0"/>
                  <a:t> </a:t>
                </a:r>
                <a:r>
                  <a:rPr lang="el-GR" dirty="0"/>
                  <a:t>η θερμοκρασία του αέρα</a:t>
                </a:r>
                <a:r>
                  <a:rPr lang="en-US" dirty="0"/>
                  <a:t> </a:t>
                </a:r>
                <a:r>
                  <a:rPr lang="el-GR" dirty="0"/>
                  <a:t>(σε βαθμούς </a:t>
                </a:r>
                <a:r>
                  <a:rPr lang="en-US" i="1" dirty="0"/>
                  <a:t>C</a:t>
                </a:r>
                <a:r>
                  <a:rPr lang="el-GR" dirty="0"/>
                  <a:t>)</a:t>
                </a:r>
              </a:p>
              <a:p>
                <a:pPr marL="68580" indent="0">
                  <a:buNone/>
                </a:pPr>
                <a:endParaRPr lang="el-GR" dirty="0"/>
              </a:p>
              <a:p>
                <a:r>
                  <a:rPr lang="el-GR" b="1" dirty="0"/>
                  <a:t>Παράδειγμα:</a:t>
                </a:r>
                <a:endParaRPr lang="en-US" b="1" dirty="0"/>
              </a:p>
              <a:p>
                <a:r>
                  <a:rPr lang="el-GR" sz="2200" dirty="0"/>
                  <a:t>Πώς θα μετρήσουμε σε πόση </a:t>
                </a:r>
                <a:br>
                  <a:rPr lang="el-GR" sz="2200" dirty="0"/>
                </a:br>
                <a:r>
                  <a:rPr lang="el-GR" sz="2200" dirty="0"/>
                  <a:t>απόσταση από μας έπεσε ένας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κεραυνός</a:t>
                </a:r>
                <a:r>
                  <a:rPr lang="en-US" sz="2200" dirty="0"/>
                  <a:t> </a:t>
                </a:r>
                <a:r>
                  <a:rPr lang="el-GR" sz="2200" dirty="0"/>
                  <a:t>που μόλις είδαμε,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αν ακούσουμε τον κρότο του </a:t>
                </a:r>
                <a:r>
                  <a:rPr lang="en-US" sz="2200" dirty="0"/>
                  <a:t/>
                </a:r>
                <a:br>
                  <a:rPr lang="en-US" sz="2200" dirty="0"/>
                </a:br>
                <a:r>
                  <a:rPr lang="el-GR" sz="2200" dirty="0"/>
                  <a:t>(βροντή) σε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l-GR" sz="2200" b="0" dirty="0"/>
                  <a:t> δευτερόλεπτα?</a:t>
                </a:r>
                <a:endParaRPr lang="el-GR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  <a:blipFill rotWithShape="0">
                <a:blip r:embed="rId2"/>
                <a:stretch>
                  <a:fillRect l="-308" t="-16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5" y="4114800"/>
            <a:ext cx="3928142" cy="236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79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26317" cy="5110726"/>
          </a:xfrm>
        </p:spPr>
        <p:txBody>
          <a:bodyPr>
            <a:normAutofit/>
          </a:bodyPr>
          <a:lstStyle/>
          <a:p>
            <a:r>
              <a:rPr lang="el-GR" b="1" dirty="0"/>
              <a:t>Ταχύτητα διάδοσης ήχου σε άλλα υλικά</a:t>
            </a: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800"/>
            <a:ext cx="7847143" cy="30473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76" y="4922779"/>
            <a:ext cx="8131267" cy="6027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5586677"/>
            <a:ext cx="1133475" cy="834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= </a:t>
                </a:r>
                <a:r>
                  <a:rPr lang="el-GR" dirty="0"/>
                  <a:t>μέτρο ελαστικότητας όγκου</a:t>
                </a:r>
              </a:p>
              <a:p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l-GR" dirty="0"/>
                  <a:t> = πυκνότητα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611" y="5774834"/>
                <a:ext cx="3886200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4717" b="-1415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>
            <a:off x="1066800" y="3200400"/>
            <a:ext cx="1828800" cy="457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847738" y="798668"/>
            <a:ext cx="2561296" cy="490776"/>
          </a:xfrm>
          <a:prstGeom prst="horizontalScroll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/>
              <a:t>Γιατί συμβαίνει αυτό???</a:t>
            </a:r>
          </a:p>
        </p:txBody>
      </p:sp>
      <p:cxnSp>
        <p:nvCxnSpPr>
          <p:cNvPr id="13" name="Elbow Connector 12"/>
          <p:cNvCxnSpPr>
            <a:stCxn id="11" idx="2"/>
          </p:cNvCxnSpPr>
          <p:nvPr/>
        </p:nvCxnSpPr>
        <p:spPr>
          <a:xfrm rot="16200000" flipH="1" flipV="1">
            <a:off x="2997141" y="-702245"/>
            <a:ext cx="2200903" cy="6061586"/>
          </a:xfrm>
          <a:prstGeom prst="bentConnector4">
            <a:avLst>
              <a:gd name="adj1" fmla="val 6137"/>
              <a:gd name="adj2" fmla="val 10715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4076" y="4034096"/>
            <a:ext cx="2417724" cy="888683"/>
          </a:xfrm>
          <a:prstGeom prst="horizontalScroll">
            <a:avLst>
              <a:gd name="adj" fmla="val 8820"/>
            </a:avLst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dirty="0"/>
              <a:t>Αύξηση θερμοκρασίας </a:t>
            </a: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⟹ αύξηση </a:t>
            </a:r>
            <a:b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κινητικής ενέργειας μορίων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123282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Ταχύτητα διάδοσης ήχου σε άλλα υλικά</a:t>
                </a:r>
              </a:p>
              <a:p>
                <a:r>
                  <a:rPr lang="el-GR" sz="2000" dirty="0"/>
                  <a:t>Ο πίνακας μας δείχνει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𝜎𝜏𝜀𝜌𝜀𝛼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𝜐𝛾𝜌𝛼</m:t>
                        </m:r>
                      </m:sub>
                    </m:sSub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l-GR" sz="2000" b="0" i="1" smtClean="0">
                            <a:latin typeface="Cambria Math" panose="02040503050406030204" pitchFamily="18" charset="0"/>
                          </a:rPr>
                          <m:t>𝛼𝜀𝜌𝜄𝛼</m:t>
                        </m:r>
                      </m:sub>
                    </m:sSub>
                  </m:oMath>
                </a14:m>
                <a:r>
                  <a:rPr lang="el-GR" sz="2000" dirty="0"/>
                  <a:t> . Γιατί??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10726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arn Velocity of Sound in Solids and Liquids in 3 minute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2286000"/>
            <a:ext cx="71437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77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51816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/>
                  <a:t>Ένταση περιοδικών ηχητικών κυμάτων </a:t>
                </a:r>
                <a:r>
                  <a:rPr lang="en-US" b="1" i="0" dirty="0">
                    <a:latin typeface="Cambria Math" panose="02040503050406030204" pitchFamily="18" charset="0"/>
                  </a:rPr>
                  <a:t/>
                </a:r>
                <a:br>
                  <a:rPr lang="en-US" b="1" i="0" dirty="0">
                    <a:latin typeface="Cambria Math" panose="02040503050406030204" pitchFamily="18" charset="0"/>
                  </a:rPr>
                </a:br>
                <a:endParaRPr lang="en-US" b="1" i="0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𝛪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Μέση</m:t>
                          </m:r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Ισχύς</m:t>
                          </m:r>
                        </m:num>
                        <m:den>
                          <m:r>
                            <a:rPr lang="el-GR" b="0" i="1">
                              <a:latin typeface="Cambria Math" panose="02040503050406030204" pitchFamily="18" charset="0"/>
                            </a:rPr>
                            <m:t>𝛢</m:t>
                          </m:r>
                        </m:den>
                      </m:f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avg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el-GR" dirty="0"/>
              </a:p>
              <a:p>
                <a:pPr marL="68580" indent="0">
                  <a:buNone/>
                </a:pPr>
                <a:r>
                  <a:rPr lang="el-GR" dirty="0"/>
                  <a:t>όπου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avg</m:t>
                        </m:r>
                      </m:sub>
                    </m:sSub>
                  </m:oMath>
                </a14:m>
                <a:r>
                  <a:rPr lang="el-GR" dirty="0"/>
                  <a:t> η μέση ισχύς του κύματος και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𝛢</m:t>
                    </m:r>
                  </m:oMath>
                </a14:m>
                <a:r>
                  <a:rPr lang="el-GR" dirty="0"/>
                  <a:t> το εμβαδό της επιφάνειας κάθετης στη διεύθυνση διάδοσης</a:t>
                </a:r>
              </a:p>
              <a:p>
                <a:r>
                  <a:rPr lang="el-GR" dirty="0"/>
                  <a:t>Τα κύματα που είδαμε ως τώρα μοντελοποιούνταν ως διαμήκη κύματα</a:t>
                </a:r>
              </a:p>
              <a:p>
                <a:pPr lvl="1"/>
                <a:r>
                  <a:rPr lang="el-GR" dirty="0"/>
                  <a:t>Διαδίδονταν σε ευθεία γραμμή</a:t>
                </a:r>
              </a:p>
              <a:p>
                <a:r>
                  <a:rPr lang="el-GR" dirty="0"/>
                  <a:t>Στην πράξη, τα ηχητικά κύματα διαδίδονται προς όλες τις κατευθύνσεις</a:t>
                </a:r>
              </a:p>
              <a:p>
                <a:pPr lvl="1"/>
                <a:r>
                  <a:rPr lang="el-GR" b="1" dirty="0"/>
                  <a:t>Σφαιρικά κύματα</a:t>
                </a:r>
              </a:p>
              <a:p>
                <a:pPr lvl="1"/>
                <a:r>
                  <a:rPr lang="el-GR" b="1" dirty="0"/>
                  <a:t>Ισοτροπική διάδοση </a:t>
                </a:r>
                <a:r>
                  <a:rPr lang="el-GR" b="1" dirty="0">
                    <a:sym typeface="Wingdings" panose="05000000000000000000" pitchFamily="2" charset="2"/>
                  </a:rPr>
                  <a:t> ίδια ένταση προς κάθε κατεύθυνση</a:t>
                </a:r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5181600"/>
              </a:xfrm>
              <a:blipFill rotWithShape="0">
                <a:blip r:embed="rId3"/>
                <a:stretch>
                  <a:fillRect l="-308" t="-16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574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28" y="710292"/>
            <a:ext cx="4125739" cy="5766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/>
                  <a:t>Σφαιρικό κύμα</a:t>
                </a:r>
              </a:p>
              <a:p>
                <a:pPr lvl="1"/>
                <a:r>
                  <a:rPr lang="el-GR" dirty="0"/>
                  <a:t>Ομόκεντρα κυκλικά τόξα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Μέτωπο κύματος</a:t>
                </a:r>
              </a:p>
              <a:p>
                <a:pPr lvl="1"/>
                <a:r>
                  <a:rPr lang="el-GR" dirty="0"/>
                  <a:t>Επιφάνεια όπου η φάση </a:t>
                </a:r>
                <a:endParaRPr lang="en-US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600" i="1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600" b="0" i="1" dirty="0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600" i="1" dirty="0">
                          <a:latin typeface="Cambria Math" panose="02040503050406030204" pitchFamily="18" charset="0"/>
                        </a:rPr>
                        <m:t> + 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𝜑</m:t>
                      </m:r>
                      <m:r>
                        <a:rPr lang="el-GR" sz="2600" i="1" dirty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r>
                  <a:rPr lang="el-GR" dirty="0"/>
                  <a:t/>
                </a:r>
                <a:br>
                  <a:rPr lang="el-GR" dirty="0"/>
                </a:br>
                <a:r>
                  <a:rPr lang="el-GR" dirty="0"/>
                  <a:t>     του κύματος έχει ίδια τιμή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Ακτίνες</a:t>
                </a:r>
              </a:p>
              <a:p>
                <a:pPr lvl="1"/>
                <a:r>
                  <a:rPr lang="el-GR" dirty="0"/>
                  <a:t>Ευθείες που ξεκινούν απ’την πηγή</a:t>
                </a:r>
              </a:p>
              <a:p>
                <a:pPr lvl="1"/>
                <a:r>
                  <a:rPr lang="el-GR" dirty="0"/>
                  <a:t>Δείχνουν την κατεύθυνση </a:t>
                </a:r>
                <a:br>
                  <a:rPr lang="el-GR" dirty="0"/>
                </a:br>
                <a:r>
                  <a:rPr lang="el-GR" dirty="0"/>
                  <a:t>διάδοσης του κύματος</a:t>
                </a:r>
              </a:p>
              <a:p>
                <a:pPr lvl="1"/>
                <a:endParaRPr lang="el-GR" b="1" dirty="0"/>
              </a:p>
              <a:p>
                <a:r>
                  <a:rPr lang="el-GR" b="1" dirty="0"/>
                  <a:t>Ένταση κύματος σε απόσταση </a:t>
                </a:r>
                <a:r>
                  <a:rPr lang="en-US" b="1" dirty="0"/>
                  <a:t>r</a:t>
                </a:r>
                <a:r>
                  <a:rPr lang="el-GR" b="1" dirty="0"/>
                  <a:t/>
                </a:r>
                <a:br>
                  <a:rPr lang="el-GR" b="1" dirty="0"/>
                </a:br>
                <a:r>
                  <a:rPr lang="el-GR" b="1" dirty="0"/>
                  <a:t> </a:t>
                </a:r>
                <a:br>
                  <a:rPr lang="el-GR" b="1" dirty="0"/>
                </a:br>
                <a:r>
                  <a:rPr lang="el-GR" sz="3400" dirty="0"/>
                  <a:t>	</a:t>
                </a:r>
                <a14:m>
                  <m:oMath xmlns:m="http://schemas.openxmlformats.org/officeDocument/2006/math"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𝛪</m:t>
                    </m:r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𝛢</m:t>
                        </m:r>
                      </m:den>
                    </m:f>
                    <m:r>
                      <a:rPr lang="el-GR" sz="3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 smtClean="0">
                            <a:latin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l-GR" sz="3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l-GR" sz="3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3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297"/>
                <a:ext cx="4519449" cy="5000360"/>
              </a:xfrm>
              <a:blipFill>
                <a:blip r:embed="rId4"/>
                <a:stretch>
                  <a:fillRect t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Elbow Connector 5"/>
          <p:cNvCxnSpPr>
            <a:stCxn id="9" idx="0"/>
          </p:cNvCxnSpPr>
          <p:nvPr/>
        </p:nvCxnSpPr>
        <p:spPr>
          <a:xfrm rot="16200000" flipH="1">
            <a:off x="1834800" y="5713368"/>
            <a:ext cx="1" cy="1054798"/>
          </a:xfrm>
          <a:prstGeom prst="bentConnector4">
            <a:avLst>
              <a:gd name="adj1" fmla="val 0"/>
              <a:gd name="adj2" fmla="val 847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374" y="6240767"/>
            <a:ext cx="1464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Εμβαδό μετώπου</a:t>
            </a:r>
          </a:p>
        </p:txBody>
      </p:sp>
    </p:spTree>
    <p:extLst>
      <p:ext uri="{BB962C8B-B14F-4D97-AF65-F5344CB8AC3E}">
        <p14:creationId xmlns:p14="http://schemas.microsoft.com/office/powerpoint/2010/main" val="15585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100" name="Picture 4" descr="http://resource.isvr.soton.ac.uk/spcg/tutorial/tutorial/Tutorial_files/monopolfinalptp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06284"/>
            <a:ext cx="7037915" cy="517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5122" name="Picture 2" descr="Pictur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425977" cy="4177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1905000"/>
            <a:ext cx="8126241" cy="40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1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5146964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Διαλέξεις</a:t>
            </a:r>
          </a:p>
          <a:p>
            <a:pPr lvl="1"/>
            <a:r>
              <a:rPr lang="el-GR" b="1" dirty="0"/>
              <a:t>Προαιρετική</a:t>
            </a:r>
            <a:r>
              <a:rPr lang="el-GR" dirty="0"/>
              <a:t> παρουσία!</a:t>
            </a:r>
            <a:br>
              <a:rPr lang="el-GR" dirty="0"/>
            </a:br>
            <a:endParaRPr lang="el-GR" dirty="0"/>
          </a:p>
          <a:p>
            <a:pPr lvl="1"/>
            <a:endParaRPr lang="el-GR" sz="1000" dirty="0"/>
          </a:p>
          <a:p>
            <a:pPr lvl="1"/>
            <a:r>
              <a:rPr lang="el-GR" dirty="0"/>
              <a:t>Είστε εδώ γιατί </a:t>
            </a:r>
            <a:r>
              <a:rPr lang="el-GR" b="1" dirty="0"/>
              <a:t>θέλετε</a:t>
            </a:r>
            <a:r>
              <a:rPr lang="el-GR" dirty="0"/>
              <a:t> να ακούσετε/συμμετέχετε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dirty="0"/>
              <a:t>Δεν υπάρχουν απουσίες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endParaRPr lang="el-GR" dirty="0"/>
          </a:p>
          <a:p>
            <a:pPr lvl="1"/>
            <a:r>
              <a:rPr lang="el-GR" sz="2400" dirty="0"/>
              <a:t>Υπάρχει </a:t>
            </a:r>
            <a:r>
              <a:rPr lang="el-GR" sz="2400" b="1" u="sng" dirty="0"/>
              <a:t>σεβασμός</a:t>
            </a:r>
            <a:r>
              <a:rPr lang="el-GR" sz="2400" dirty="0"/>
              <a:t> στους συναδέλφους σας και στην εκπαιδευτική διαδικασία</a:t>
            </a:r>
          </a:p>
          <a:p>
            <a:pPr marL="365760" lvl="1" indent="0">
              <a:buNone/>
            </a:pPr>
            <a:endParaRPr lang="el-GR" b="1" dirty="0"/>
          </a:p>
          <a:p>
            <a:pPr lvl="1"/>
            <a:r>
              <a:rPr lang="el-GR" b="1" dirty="0"/>
              <a:t>Προστατέψτε εσάς και τους συναδέλφους σας</a:t>
            </a:r>
            <a:r>
              <a:rPr lang="el-GR" dirty="0"/>
              <a:t>: απέχετε από το μάθημα αν δεν είστε/αισθάνεστε καλά</a:t>
            </a:r>
          </a:p>
        </p:txBody>
      </p:sp>
    </p:spTree>
    <p:extLst>
      <p:ext uri="{BB962C8B-B14F-4D97-AF65-F5344CB8AC3E}">
        <p14:creationId xmlns:p14="http://schemas.microsoft.com/office/powerpoint/2010/main" val="141745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pic>
        <p:nvPicPr>
          <p:cNvPr id="4" name="Picture 2" descr="Spherical Standing Wav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5529606" cy="568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</p:spPr>
            <p:txBody>
              <a:bodyPr>
                <a:normAutofit/>
              </a:bodyPr>
              <a:lstStyle/>
              <a:p>
                <a:endParaRPr lang="en-US" dirty="0"/>
              </a:p>
              <a:p>
                <a:r>
                  <a:rPr lang="el-GR" dirty="0"/>
                  <a:t>Οι ασθενέστεροι ήχοι που μπορεί να αντιληφθεί το ανθρώπινο αυτί στη συχνότητα των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Hz </a:t>
                </a:r>
                <a:r>
                  <a:rPr lang="el-GR" dirty="0"/>
                  <a:t>έχουν ένταση περίπου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endParaRPr lang="el-GR" dirty="0"/>
              </a:p>
              <a:p>
                <a:r>
                  <a:rPr lang="el-GR" dirty="0"/>
                  <a:t>Αυτό είναι το λεγόμενο </a:t>
                </a:r>
                <a:r>
                  <a:rPr lang="el-GR" b="1" dirty="0"/>
                  <a:t>κατώφλι ακοής</a:t>
                </a:r>
                <a:r>
                  <a:rPr lang="en-US" b="1" dirty="0"/>
                  <a:t> (</a:t>
                </a:r>
                <a:r>
                  <a:rPr lang="el-GR" b="1" dirty="0"/>
                  <a:t>στα 1000 </a:t>
                </a:r>
                <a:r>
                  <a:rPr lang="en-US" b="1" dirty="0"/>
                  <a:t>Hz)</a:t>
                </a:r>
                <a:r>
                  <a:rPr lang="el-GR" i="1" dirty="0"/>
                  <a:t>.</a:t>
                </a:r>
                <a:r>
                  <a:rPr lang="el-GR" dirty="0"/>
                  <a:t> </a:t>
                </a:r>
              </a:p>
              <a:p>
                <a:endParaRPr lang="en-US" dirty="0"/>
              </a:p>
              <a:p>
                <a:r>
                  <a:rPr lang="el-GR" dirty="0"/>
                  <a:t>Οι δυνατότεροι ήχοι που μπορούμε να ακούσουμε (χωρίς πόνο) είναι έντασης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1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i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endParaRPr lang="el-G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endParaRPr lang="el-GR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l-GR" dirty="0"/>
                  <a:t>Λόγος μέγιστης προς ελάχιστη ένταση: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</m:oMath>
                </a14:m>
                <a:r>
                  <a:rPr lang="el-GR" dirty="0"/>
                  <a:t> !!!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16792" cy="5181600"/>
              </a:xfrm>
              <a:blipFill rotWithShape="0">
                <a:blip r:embed="rId3"/>
                <a:stretch>
                  <a:fillRect r="-8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960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Ηχοστάθμη</a:t>
                </a:r>
                <a:endParaRPr lang="el-GR" dirty="0"/>
              </a:p>
              <a:p>
                <a:pPr lvl="1"/>
                <a:r>
                  <a:rPr lang="el-GR" dirty="0"/>
                  <a:t>Μεγάλο εύρος εντάσεων αντιληπτό απ’ το αυτί</a:t>
                </a:r>
                <a:r>
                  <a:rPr lang="en-US" dirty="0"/>
                  <a:t> </a:t>
                </a:r>
                <a:r>
                  <a:rPr lang="el-GR" dirty="0"/>
                  <a:t>μας</a:t>
                </a:r>
              </a:p>
              <a:p>
                <a:pPr lvl="1"/>
                <a:r>
                  <a:rPr lang="el-GR" dirty="0"/>
                  <a:t>Μια λογαριθμική κλίμακα είναι βολικότερη</a:t>
                </a:r>
                <a:endParaRPr lang="en-US" dirty="0"/>
              </a:p>
              <a:p>
                <a:pPr lvl="1"/>
                <a:r>
                  <a:rPr lang="el-GR" b="1" dirty="0" err="1"/>
                  <a:t>Ηχοστάθμη</a:t>
                </a:r>
                <a:r>
                  <a:rPr lang="el-GR" b="1" dirty="0"/>
                  <a:t> (</a:t>
                </a:r>
                <a:r>
                  <a:rPr lang="en-US" b="1" dirty="0"/>
                  <a:t>sound level)</a:t>
                </a:r>
                <a:r>
                  <a:rPr lang="en-US" b="1" dirty="0">
                    <a:latin typeface="Cambria Math" panose="02040503050406030204" pitchFamily="18" charset="0"/>
                  </a:rPr>
                  <a:t/>
                </a:r>
                <a:br>
                  <a:rPr lang="en-US" b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l-G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l-GR" b="0" i="0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: </a:t>
                </a:r>
                <a:r>
                  <a:rPr lang="el-GR" b="1" dirty="0"/>
                  <a:t>ένταση αναφοράς </a:t>
                </a:r>
                <a:r>
                  <a:rPr lang="el-GR" dirty="0"/>
                  <a:t>(κατώφλι ακοής)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/>
              </a:p>
              <a:p>
                <a:pPr lvl="2"/>
                <a:r>
                  <a:rPr lang="el-GR" dirty="0"/>
                  <a:t>Για συχνότητες 1000 </a:t>
                </a:r>
                <a:r>
                  <a:rPr lang="en-US" dirty="0"/>
                  <a:t>Hz</a:t>
                </a:r>
              </a:p>
              <a:p>
                <a:pPr lvl="2"/>
                <a:r>
                  <a:rPr lang="el-GR" dirty="0"/>
                  <a:t>Στην πραγματικότητα, είναι μεταβλητή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l-GR" dirty="0"/>
                  <a:t> : μετριέται σε </a:t>
                </a:r>
                <a:r>
                  <a:rPr lang="en-US" dirty="0"/>
                  <a:t>Decibel (d</a:t>
                </a:r>
                <a:r>
                  <a:rPr lang="el-GR" dirty="0"/>
                  <a:t>Β</a:t>
                </a:r>
                <a:r>
                  <a:rPr lang="en-US" dirty="0"/>
                  <a:t>)</a:t>
                </a:r>
                <a:endParaRPr lang="el-GR" dirty="0"/>
              </a:p>
              <a:p>
                <a:pPr lvl="2"/>
                <a:r>
                  <a:rPr lang="el-GR" dirty="0"/>
                  <a:t>Προς τιμήν του </a:t>
                </a:r>
                <a:r>
                  <a:rPr lang="en-US" dirty="0"/>
                  <a:t>A. G. Bell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l-GR" dirty="0"/>
                  <a:t>Κατώφλι ακοής: 0 </a:t>
                </a:r>
                <a:r>
                  <a:rPr lang="en-US" dirty="0"/>
                  <a:t>dB</a:t>
                </a:r>
              </a:p>
              <a:p>
                <a:pPr lvl="1"/>
                <a:r>
                  <a:rPr lang="el-GR" dirty="0"/>
                  <a:t>Όριο πόνου: 120-130 </a:t>
                </a:r>
                <a:r>
                  <a:rPr lang="en-US" dirty="0"/>
                  <a:t>dB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110249" cy="5142322"/>
              </a:xfrm>
              <a:blipFill>
                <a:blip r:embed="rId2"/>
                <a:stretch>
                  <a:fillRect t="-15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68" r="1505"/>
          <a:stretch/>
        </p:blipFill>
        <p:spPr>
          <a:xfrm>
            <a:off x="5867400" y="2727431"/>
            <a:ext cx="2743201" cy="3748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400800" y="672192"/>
            <a:ext cx="23605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Click here for a more interesting dB range </a:t>
            </a:r>
            <a:r>
              <a:rPr lang="en-US" dirty="0">
                <a:sym typeface="Wingdings" panose="05000000000000000000" pitchFamily="2" charset="2"/>
                <a:hlinkClick r:id="rId4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Παράδειγμα:</a:t>
                </a:r>
              </a:p>
              <a:p>
                <a:r>
                  <a:rPr lang="el-GR" sz="2000" dirty="0"/>
                  <a:t>Δυο </a:t>
                </a:r>
                <a:r>
                  <a:rPr lang="el-GR" sz="2000" b="1" dirty="0"/>
                  <a:t>ίδιες</a:t>
                </a:r>
                <a:r>
                  <a:rPr lang="el-GR" sz="2000" dirty="0"/>
                  <a:t> μηχανές βρίσκονται στην ίδια απόσταση από έναν εργάτη. Η ένταση του ήχου που λαμβάνει ο εργάτης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20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20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W/m</a:t>
                </a:r>
                <a:r>
                  <a:rPr lang="en-US" sz="2000" baseline="30000" dirty="0"/>
                  <a:t>2</a:t>
                </a:r>
                <a:r>
                  <a:rPr lang="en-US" sz="2000" i="1" dirty="0"/>
                  <a:t>. 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n-US" sz="2000" dirty="0"/>
                  <a:t>A) </a:t>
                </a:r>
                <a:r>
                  <a:rPr lang="el-GR" sz="2000" dirty="0"/>
                  <a:t>Βρείτε την </a:t>
                </a:r>
                <a:r>
                  <a:rPr lang="el-GR" sz="2000" dirty="0" err="1"/>
                  <a:t>ηχοστάθμη</a:t>
                </a:r>
                <a:r>
                  <a:rPr lang="el-GR" sz="2000" dirty="0"/>
                  <a:t> που ακούει ο εργάτης όταν λειτουργεί η μια μηχανή.</a:t>
                </a:r>
                <a:br>
                  <a:rPr lang="el-GR" sz="2000" dirty="0"/>
                </a:br>
                <a:r>
                  <a:rPr lang="el-GR" sz="2000" dirty="0"/>
                  <a:t>Β) Βρείτε την ηχοστάθμη που ακούει ο εργάτης όταν λειτουργούν και οι δυο μηχανές.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r>
                  <a:rPr lang="el-GR" sz="2000" dirty="0"/>
                  <a:t>Γ) Αν ο εργάτης δε λαμβάνει την ίδια ένταση ήχου από κάθε μηχανή αλλά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20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2000" dirty="0"/>
                  <a:t> m </a:t>
                </a:r>
                <a:r>
                  <a:rPr lang="el-GR" sz="2000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20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2000" dirty="0"/>
                  <a:t> m</a:t>
                </a:r>
                <a:r>
                  <a:rPr lang="el-GR" sz="2000" dirty="0"/>
                  <a:t> αντίστοιχα</a:t>
                </a:r>
                <a:r>
                  <a:rPr lang="aa-ET" sz="2000" dirty="0"/>
                  <a:t>, </a:t>
                </a:r>
                <a:r>
                  <a:rPr lang="el-GR" sz="2000" dirty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 r="-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04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b="0" i="1" dirty="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W/m</a:t>
                </a:r>
                <a:r>
                  <a:rPr lang="en-US" sz="1600" baseline="30000" dirty="0"/>
                  <a:t>2</a:t>
                </a:r>
                <a:r>
                  <a:rPr lang="en-US" sz="1600" i="1" dirty="0"/>
                  <a:t>. </a:t>
                </a:r>
                <a:r>
                  <a:rPr lang="en-US" sz="1600" dirty="0"/>
                  <a:t/>
                </a:r>
                <a:br>
                  <a:rPr lang="en-US" sz="1600" dirty="0"/>
                </a:br>
                <a:r>
                  <a:rPr lang="en-US" sz="1600" dirty="0"/>
                  <a:t>A) </a:t>
                </a:r>
                <a:r>
                  <a:rPr lang="el-GR" sz="1600" dirty="0"/>
                  <a:t>Βρείτε την </a:t>
                </a:r>
                <a:r>
                  <a:rPr lang="el-GR" sz="1600" dirty="0" err="1"/>
                  <a:t>ηχοστάθμη</a:t>
                </a:r>
                <a:r>
                  <a:rPr lang="el-GR" sz="1600" dirty="0"/>
                  <a:t> που ακούει ο εργάτης όταν λειτουργεί η μια μηχανή.</a:t>
                </a:r>
                <a:r>
                  <a:rPr lang="el-GR" sz="2000" dirty="0"/>
                  <a:t/>
                </a:r>
                <a:br>
                  <a:rPr lang="el-GR" sz="2000" dirty="0"/>
                </a:br>
                <a:endParaRPr lang="el-GR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orizontal Scroll 5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Horizontal Scrol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03000" y="2827440"/>
              <a:ext cx="7108200" cy="3251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7600" y="2818080"/>
                <a:ext cx="7122960" cy="32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4633920" y="5500080"/>
              <a:ext cx="2819880" cy="7984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5640" y="5494680"/>
                <a:ext cx="2838960" cy="81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622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Δυο ίδιες μηχανές βρίσκονται στην ίδια απόσταση από έναν εργάτη. Η ένταση του ήχου κατά τη λειτουργία κάθε μηχανής είναι ίση με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l-GR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l-GR" sz="1600" i="1" dirty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aa-ET" sz="1600" dirty="0"/>
                  <a:t> </a:t>
                </a:r>
                <a:r>
                  <a:rPr lang="en-US" sz="1600" dirty="0"/>
                  <a:t>W/m</a:t>
                </a:r>
                <a:r>
                  <a:rPr lang="en-US" sz="1600" baseline="30000" dirty="0"/>
                  <a:t>2</a:t>
                </a:r>
                <a:r>
                  <a:rPr lang="en-US" sz="1600" i="1" dirty="0"/>
                  <a:t>. </a:t>
                </a:r>
                <a:r>
                  <a:rPr lang="el-GR" sz="1600" dirty="0"/>
                  <a:t/>
                </a:r>
                <a:br>
                  <a:rPr lang="el-GR" sz="1600" dirty="0"/>
                </a:br>
                <a:r>
                  <a:rPr lang="el-GR" sz="1600" dirty="0"/>
                  <a:t>Β) Βρείτε την </a:t>
                </a:r>
                <a:r>
                  <a:rPr lang="el-GR" sz="1600" dirty="0" err="1"/>
                  <a:t>ηχοστάθμη</a:t>
                </a:r>
                <a:r>
                  <a:rPr lang="el-GR" sz="1600" dirty="0"/>
                  <a:t> που ακούει ο εργάτης όταν λειτουργούν και οι δυο μηχανές.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6317" cy="4569729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orizontal Scroll 4"/>
              <p:cNvSpPr/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𝛽</m:t>
                    </m:r>
                    <m:r>
                      <a:rPr lang="el-G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f>
                          <m:f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func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e>
                        </m:d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</m:func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6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sz="1600" b="0" dirty="0">
                  <a:solidFill>
                    <a:schemeClr val="tx1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Horizontal Scrol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400" y="689064"/>
                <a:ext cx="3048000" cy="1143000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623880" y="2812680"/>
              <a:ext cx="7453440" cy="29754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480" y="2805480"/>
                <a:ext cx="7468920" cy="299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74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Παράδειγμα – Λύση:</a:t>
                </a:r>
              </a:p>
              <a:p>
                <a:r>
                  <a:rPr lang="el-GR" sz="1600" dirty="0"/>
                  <a:t>Γ) Αν ο εργάτης δε λαμβάνει την ίδια ένταση ήχου από κάθε μηχανή αλλά γνωρίζει ότι αυτές βρίσκονται σε απόσταση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a-ET" sz="1600" b="0" i="1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r>
                  <a:rPr lang="aa-ET" sz="1600" dirty="0"/>
                  <a:t> m </a:t>
                </a:r>
                <a:r>
                  <a:rPr lang="el-GR" sz="1600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aa-ET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aa-ET" sz="1600" b="0" i="1" smtClean="0">
                        <a:latin typeface="Cambria Math" panose="02040503050406030204" pitchFamily="18" charset="0"/>
                      </a:rPr>
                      <m:t>=20</m:t>
                    </m:r>
                  </m:oMath>
                </a14:m>
                <a:r>
                  <a:rPr lang="aa-ET" sz="1600" dirty="0"/>
                  <a:t> m</a:t>
                </a:r>
                <a:r>
                  <a:rPr lang="el-GR" sz="1600" dirty="0"/>
                  <a:t> αντίστοιχα</a:t>
                </a:r>
                <a:r>
                  <a:rPr lang="aa-ET" sz="1600" dirty="0"/>
                  <a:t>, </a:t>
                </a:r>
                <a:r>
                  <a:rPr lang="el-GR" sz="1600" dirty="0"/>
                  <a:t>τότε ποιός είναι ο λόγος των εντάσεών τους?</a:t>
                </a:r>
                <a:r>
                  <a:rPr lang="en-US" sz="2000" dirty="0"/>
                  <a:t/>
                </a:r>
                <a:br>
                  <a:rPr lang="en-US" sz="2000" dirty="0"/>
                </a:b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69979"/>
                <a:ext cx="7926317" cy="4569729"/>
              </a:xfrm>
              <a:blipFill>
                <a:blip r:embed="rId2"/>
                <a:stretch>
                  <a:fillRect t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aa-E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num>
                        <m:den>
                          <m: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aa-E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aa-E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710292"/>
                <a:ext cx="1828800" cy="889908"/>
              </a:xfrm>
              <a:prstGeom prst="horizontalScroll">
                <a:avLst>
                  <a:gd name="adj" fmla="val 10417"/>
                </a:avLst>
              </a:prstGeom>
              <a:blipFill>
                <a:blip r:embed="rId3"/>
                <a:stretch>
                  <a:fillRect/>
                </a:stretch>
              </a:blipFill>
              <a:ln w="28575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58080" y="2319480"/>
              <a:ext cx="7890480" cy="4069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9440" y="2312640"/>
                <a:ext cx="7909920" cy="408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97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415050" cy="4348445"/>
          </a:xfrm>
        </p:spPr>
        <p:txBody>
          <a:bodyPr/>
          <a:lstStyle/>
          <a:p>
            <a:r>
              <a:rPr lang="el-GR" b="1" dirty="0"/>
              <a:t>Ακουστότητα και Συχνότητα – </a:t>
            </a:r>
            <a:r>
              <a:rPr lang="el-GR" b="1" dirty="0" err="1"/>
              <a:t>Ψυχοακουστική</a:t>
            </a:r>
            <a:r>
              <a:rPr lang="el-GR" b="1" dirty="0"/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59675" y="1810270"/>
            <a:ext cx="7974725" cy="4672133"/>
            <a:chOff x="559675" y="1810270"/>
            <a:chExt cx="7974725" cy="4672133"/>
          </a:xfrm>
        </p:grpSpPr>
        <p:pic>
          <p:nvPicPr>
            <p:cNvPr id="7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06"/>
            <a:stretch/>
          </p:blipFill>
          <p:spPr bwMode="auto">
            <a:xfrm>
              <a:off x="990600" y="1810270"/>
              <a:ext cx="7543800" cy="4672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27819_1707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476" b="91794"/>
            <a:stretch/>
          </p:blipFill>
          <p:spPr bwMode="auto">
            <a:xfrm>
              <a:off x="559675" y="1811024"/>
              <a:ext cx="86185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Freeform 4"/>
          <p:cNvSpPr/>
          <p:nvPr/>
        </p:nvSpPr>
        <p:spPr>
          <a:xfrm>
            <a:off x="2724539" y="4068147"/>
            <a:ext cx="3360421" cy="2088137"/>
          </a:xfrm>
          <a:custGeom>
            <a:avLst/>
            <a:gdLst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45028 w 3360783"/>
              <a:gd name="connsiteY6" fmla="*/ 1847461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0783"/>
              <a:gd name="connsiteY0" fmla="*/ 0 h 2088137"/>
              <a:gd name="connsiteX1" fmla="*/ 37322 w 3360783"/>
              <a:gd name="connsiteY1" fmla="*/ 363894 h 2088137"/>
              <a:gd name="connsiteX2" fmla="*/ 130628 w 3360783"/>
              <a:gd name="connsiteY2" fmla="*/ 718457 h 2088137"/>
              <a:gd name="connsiteX3" fmla="*/ 261257 w 3360783"/>
              <a:gd name="connsiteY3" fmla="*/ 1026367 h 2088137"/>
              <a:gd name="connsiteX4" fmla="*/ 438539 w 3360783"/>
              <a:gd name="connsiteY4" fmla="*/ 1287624 h 2088137"/>
              <a:gd name="connsiteX5" fmla="*/ 737118 w 3360783"/>
              <a:gd name="connsiteY5" fmla="*/ 1632857 h 2088137"/>
              <a:gd name="connsiteX6" fmla="*/ 1061697 w 3360783"/>
              <a:gd name="connsiteY6" fmla="*/ 1837936 h 2088137"/>
              <a:gd name="connsiteX7" fmla="*/ 1455575 w 3360783"/>
              <a:gd name="connsiteY7" fmla="*/ 1987420 h 2088137"/>
              <a:gd name="connsiteX8" fmla="*/ 1978090 w 3360783"/>
              <a:gd name="connsiteY8" fmla="*/ 2080726 h 2088137"/>
              <a:gd name="connsiteX9" fmla="*/ 2491273 w 3360783"/>
              <a:gd name="connsiteY9" fmla="*/ 2052735 h 2088137"/>
              <a:gd name="connsiteX10" fmla="*/ 2845837 w 3360783"/>
              <a:gd name="connsiteY10" fmla="*/ 1819469 h 2088137"/>
              <a:gd name="connsiteX11" fmla="*/ 3079102 w 3360783"/>
              <a:gd name="connsiteY11" fmla="*/ 1520890 h 2088137"/>
              <a:gd name="connsiteX12" fmla="*/ 3275045 w 3360783"/>
              <a:gd name="connsiteY12" fmla="*/ 1026367 h 2088137"/>
              <a:gd name="connsiteX13" fmla="*/ 3349690 w 3360783"/>
              <a:gd name="connsiteY13" fmla="*/ 625151 h 2088137"/>
              <a:gd name="connsiteX14" fmla="*/ 3359020 w 3360783"/>
              <a:gd name="connsiteY14" fmla="*/ 0 h 2088137"/>
              <a:gd name="connsiteX0" fmla="*/ 0 w 3361484"/>
              <a:gd name="connsiteY0" fmla="*/ 0 h 2088137"/>
              <a:gd name="connsiteX1" fmla="*/ 37322 w 3361484"/>
              <a:gd name="connsiteY1" fmla="*/ 363894 h 2088137"/>
              <a:gd name="connsiteX2" fmla="*/ 130628 w 3361484"/>
              <a:gd name="connsiteY2" fmla="*/ 718457 h 2088137"/>
              <a:gd name="connsiteX3" fmla="*/ 261257 w 3361484"/>
              <a:gd name="connsiteY3" fmla="*/ 1026367 h 2088137"/>
              <a:gd name="connsiteX4" fmla="*/ 438539 w 3361484"/>
              <a:gd name="connsiteY4" fmla="*/ 1287624 h 2088137"/>
              <a:gd name="connsiteX5" fmla="*/ 737118 w 3361484"/>
              <a:gd name="connsiteY5" fmla="*/ 1632857 h 2088137"/>
              <a:gd name="connsiteX6" fmla="*/ 1061697 w 3361484"/>
              <a:gd name="connsiteY6" fmla="*/ 1837936 h 2088137"/>
              <a:gd name="connsiteX7" fmla="*/ 1455575 w 3361484"/>
              <a:gd name="connsiteY7" fmla="*/ 1987420 h 2088137"/>
              <a:gd name="connsiteX8" fmla="*/ 1978090 w 3361484"/>
              <a:gd name="connsiteY8" fmla="*/ 2080726 h 2088137"/>
              <a:gd name="connsiteX9" fmla="*/ 2491273 w 3361484"/>
              <a:gd name="connsiteY9" fmla="*/ 2052735 h 2088137"/>
              <a:gd name="connsiteX10" fmla="*/ 2845837 w 3361484"/>
              <a:gd name="connsiteY10" fmla="*/ 1819469 h 2088137"/>
              <a:gd name="connsiteX11" fmla="*/ 3079102 w 3361484"/>
              <a:gd name="connsiteY11" fmla="*/ 1520890 h 2088137"/>
              <a:gd name="connsiteX12" fmla="*/ 3260757 w 3361484"/>
              <a:gd name="connsiteY12" fmla="*/ 1023986 h 2088137"/>
              <a:gd name="connsiteX13" fmla="*/ 3349690 w 3361484"/>
              <a:gd name="connsiteY13" fmla="*/ 625151 h 2088137"/>
              <a:gd name="connsiteX14" fmla="*/ 3359020 w 3361484"/>
              <a:gd name="connsiteY14" fmla="*/ 0 h 2088137"/>
              <a:gd name="connsiteX0" fmla="*/ 0 w 3359573"/>
              <a:gd name="connsiteY0" fmla="*/ 0 h 2088137"/>
              <a:gd name="connsiteX1" fmla="*/ 37322 w 3359573"/>
              <a:gd name="connsiteY1" fmla="*/ 363894 h 2088137"/>
              <a:gd name="connsiteX2" fmla="*/ 130628 w 3359573"/>
              <a:gd name="connsiteY2" fmla="*/ 718457 h 2088137"/>
              <a:gd name="connsiteX3" fmla="*/ 261257 w 3359573"/>
              <a:gd name="connsiteY3" fmla="*/ 1026367 h 2088137"/>
              <a:gd name="connsiteX4" fmla="*/ 438539 w 3359573"/>
              <a:gd name="connsiteY4" fmla="*/ 1287624 h 2088137"/>
              <a:gd name="connsiteX5" fmla="*/ 737118 w 3359573"/>
              <a:gd name="connsiteY5" fmla="*/ 1632857 h 2088137"/>
              <a:gd name="connsiteX6" fmla="*/ 1061697 w 3359573"/>
              <a:gd name="connsiteY6" fmla="*/ 1837936 h 2088137"/>
              <a:gd name="connsiteX7" fmla="*/ 1455575 w 3359573"/>
              <a:gd name="connsiteY7" fmla="*/ 1987420 h 2088137"/>
              <a:gd name="connsiteX8" fmla="*/ 1978090 w 3359573"/>
              <a:gd name="connsiteY8" fmla="*/ 2080726 h 2088137"/>
              <a:gd name="connsiteX9" fmla="*/ 2491273 w 3359573"/>
              <a:gd name="connsiteY9" fmla="*/ 2052735 h 2088137"/>
              <a:gd name="connsiteX10" fmla="*/ 2845837 w 3359573"/>
              <a:gd name="connsiteY10" fmla="*/ 1819469 h 2088137"/>
              <a:gd name="connsiteX11" fmla="*/ 3079102 w 3359573"/>
              <a:gd name="connsiteY11" fmla="*/ 1520890 h 2088137"/>
              <a:gd name="connsiteX12" fmla="*/ 3260757 w 3359573"/>
              <a:gd name="connsiteY12" fmla="*/ 1023986 h 2088137"/>
              <a:gd name="connsiteX13" fmla="*/ 3340165 w 3359573"/>
              <a:gd name="connsiteY13" fmla="*/ 625151 h 2088137"/>
              <a:gd name="connsiteX14" fmla="*/ 3359020 w 3359573"/>
              <a:gd name="connsiteY14" fmla="*/ 0 h 2088137"/>
              <a:gd name="connsiteX0" fmla="*/ 0 w 3360421"/>
              <a:gd name="connsiteY0" fmla="*/ 0 h 2088137"/>
              <a:gd name="connsiteX1" fmla="*/ 37322 w 3360421"/>
              <a:gd name="connsiteY1" fmla="*/ 363894 h 2088137"/>
              <a:gd name="connsiteX2" fmla="*/ 130628 w 3360421"/>
              <a:gd name="connsiteY2" fmla="*/ 718457 h 2088137"/>
              <a:gd name="connsiteX3" fmla="*/ 261257 w 3360421"/>
              <a:gd name="connsiteY3" fmla="*/ 1026367 h 2088137"/>
              <a:gd name="connsiteX4" fmla="*/ 438539 w 3360421"/>
              <a:gd name="connsiteY4" fmla="*/ 1287624 h 2088137"/>
              <a:gd name="connsiteX5" fmla="*/ 737118 w 3360421"/>
              <a:gd name="connsiteY5" fmla="*/ 1632857 h 2088137"/>
              <a:gd name="connsiteX6" fmla="*/ 1061697 w 3360421"/>
              <a:gd name="connsiteY6" fmla="*/ 1837936 h 2088137"/>
              <a:gd name="connsiteX7" fmla="*/ 1455575 w 3360421"/>
              <a:gd name="connsiteY7" fmla="*/ 1987420 h 2088137"/>
              <a:gd name="connsiteX8" fmla="*/ 1978090 w 3360421"/>
              <a:gd name="connsiteY8" fmla="*/ 2080726 h 2088137"/>
              <a:gd name="connsiteX9" fmla="*/ 2491273 w 3360421"/>
              <a:gd name="connsiteY9" fmla="*/ 2052735 h 2088137"/>
              <a:gd name="connsiteX10" fmla="*/ 2845837 w 3360421"/>
              <a:gd name="connsiteY10" fmla="*/ 1819469 h 2088137"/>
              <a:gd name="connsiteX11" fmla="*/ 3079102 w 3360421"/>
              <a:gd name="connsiteY11" fmla="*/ 1520890 h 2088137"/>
              <a:gd name="connsiteX12" fmla="*/ 3260757 w 3360421"/>
              <a:gd name="connsiteY12" fmla="*/ 1023986 h 2088137"/>
              <a:gd name="connsiteX13" fmla="*/ 3340165 w 3360421"/>
              <a:gd name="connsiteY13" fmla="*/ 625151 h 2088137"/>
              <a:gd name="connsiteX14" fmla="*/ 3359020 w 3360421"/>
              <a:gd name="connsiteY14" fmla="*/ 0 h 208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60421" h="2088137">
                <a:moveTo>
                  <a:pt x="0" y="0"/>
                </a:moveTo>
                <a:cubicBezTo>
                  <a:pt x="7775" y="122075"/>
                  <a:pt x="15551" y="244151"/>
                  <a:pt x="37322" y="363894"/>
                </a:cubicBezTo>
                <a:cubicBezTo>
                  <a:pt x="59093" y="483637"/>
                  <a:pt x="93306" y="608045"/>
                  <a:pt x="130628" y="718457"/>
                </a:cubicBezTo>
                <a:cubicBezTo>
                  <a:pt x="167951" y="828869"/>
                  <a:pt x="209939" y="931506"/>
                  <a:pt x="261257" y="1026367"/>
                </a:cubicBezTo>
                <a:cubicBezTo>
                  <a:pt x="312576" y="1121228"/>
                  <a:pt x="359229" y="1186542"/>
                  <a:pt x="438539" y="1287624"/>
                </a:cubicBezTo>
                <a:cubicBezTo>
                  <a:pt x="517849" y="1388706"/>
                  <a:pt x="633258" y="1541138"/>
                  <a:pt x="737118" y="1632857"/>
                </a:cubicBezTo>
                <a:cubicBezTo>
                  <a:pt x="840978" y="1724576"/>
                  <a:pt x="941954" y="1778842"/>
                  <a:pt x="1061697" y="1837936"/>
                </a:cubicBezTo>
                <a:cubicBezTo>
                  <a:pt x="1181440" y="1897030"/>
                  <a:pt x="1302843" y="1946955"/>
                  <a:pt x="1455575" y="1987420"/>
                </a:cubicBezTo>
                <a:cubicBezTo>
                  <a:pt x="1608307" y="2027885"/>
                  <a:pt x="1805474" y="2069840"/>
                  <a:pt x="1978090" y="2080726"/>
                </a:cubicBezTo>
                <a:cubicBezTo>
                  <a:pt x="2150706" y="2091612"/>
                  <a:pt x="2346649" y="2096278"/>
                  <a:pt x="2491273" y="2052735"/>
                </a:cubicBezTo>
                <a:cubicBezTo>
                  <a:pt x="2635898" y="2009192"/>
                  <a:pt x="2747866" y="1908110"/>
                  <a:pt x="2845837" y="1819469"/>
                </a:cubicBezTo>
                <a:cubicBezTo>
                  <a:pt x="2943808" y="1730828"/>
                  <a:pt x="3009949" y="1653471"/>
                  <a:pt x="3079102" y="1520890"/>
                </a:cubicBezTo>
                <a:cubicBezTo>
                  <a:pt x="3148255" y="1388310"/>
                  <a:pt x="3217247" y="1173276"/>
                  <a:pt x="3260757" y="1023986"/>
                </a:cubicBezTo>
                <a:cubicBezTo>
                  <a:pt x="3304267" y="874696"/>
                  <a:pt x="3316644" y="795815"/>
                  <a:pt x="3340165" y="625151"/>
                </a:cubicBezTo>
                <a:cubicBezTo>
                  <a:pt x="3363686" y="454487"/>
                  <a:pt x="3361353" y="227045"/>
                  <a:pt x="335902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ounded Rectangle 7"/>
          <p:cNvSpPr/>
          <p:nvPr/>
        </p:nvSpPr>
        <p:spPr>
          <a:xfrm>
            <a:off x="1752600" y="5638800"/>
            <a:ext cx="14478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818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 err="1"/>
              <a:t>Ψυχοακουστική</a:t>
            </a:r>
            <a:r>
              <a:rPr lang="el-GR" b="1" dirty="0"/>
              <a:t>:</a:t>
            </a:r>
          </a:p>
          <a:p>
            <a:pPr lvl="1"/>
            <a:r>
              <a:rPr lang="el-GR" dirty="0"/>
              <a:t>Η επιστήμη που μελετά πως αντιλαμβάνονται οι άνθρωποι τον ήχο</a:t>
            </a:r>
          </a:p>
          <a:p>
            <a:pPr lvl="1"/>
            <a:r>
              <a:rPr lang="el-GR" dirty="0"/>
              <a:t>Δεν ακούμε όλοι με τον ίδιο τρόπο! </a:t>
            </a:r>
            <a:r>
              <a:rPr lang="el-GR" dirty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Παίζει μεγάλο ρόλο το τι </a:t>
            </a:r>
            <a:r>
              <a:rPr lang="el-GR" b="1" dirty="0">
                <a:sym typeface="Wingdings" panose="05000000000000000000" pitchFamily="2" charset="2"/>
              </a:rPr>
              <a:t>νομίζουμε</a:t>
            </a:r>
            <a:r>
              <a:rPr lang="el-GR" dirty="0">
                <a:sym typeface="Wingdings" panose="05000000000000000000" pitchFamily="2" charset="2"/>
              </a:rPr>
              <a:t> ότι ακούμε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Δυο συνιστώσες: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Φυσιολογία του ήχου (πως το σώμα μας λαμβάνει τον ήχο)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Ψυχολογία του ήχου (πως ερμηνεύει ο εγκέφαλός μας τον ήχο)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Ακούμε μόνο ένα μικρό τμήμα του ακουστικού φάσματος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Από 20 </a:t>
            </a:r>
            <a:r>
              <a:rPr lang="en-US" dirty="0">
                <a:sym typeface="Wingdings" panose="05000000000000000000" pitchFamily="2" charset="2"/>
              </a:rPr>
              <a:t>Hz </a:t>
            </a:r>
            <a:r>
              <a:rPr lang="el-GR" dirty="0">
                <a:sym typeface="Wingdings" panose="05000000000000000000" pitchFamily="2" charset="2"/>
              </a:rPr>
              <a:t>ως περίπου 20000 </a:t>
            </a:r>
            <a:r>
              <a:rPr lang="en-US" dirty="0">
                <a:sym typeface="Wingdings" panose="05000000000000000000" pitchFamily="2" charset="2"/>
              </a:rPr>
              <a:t>Hz</a:t>
            </a: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65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 err="1"/>
              <a:t>Ψυχοακουστική</a:t>
            </a:r>
            <a:r>
              <a:rPr lang="el-GR" b="1" dirty="0"/>
              <a:t>:</a:t>
            </a:r>
          </a:p>
          <a:p>
            <a:pPr lvl="1"/>
            <a:r>
              <a:rPr lang="el-GR" dirty="0"/>
              <a:t>Παράγοντες που επηρεάζουν την αντίληψη του ήχου</a:t>
            </a:r>
          </a:p>
          <a:p>
            <a:pPr lvl="1"/>
            <a:endParaRPr lang="el-GR" sz="1200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Ηλικία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Σχήμα και μέγεθος αυτιού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Οστική πυκνότητα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Σωματικό βάρος</a:t>
            </a:r>
          </a:p>
          <a:p>
            <a:pPr lvl="1"/>
            <a:endParaRPr lang="el-GR" sz="1800" dirty="0">
              <a:sym typeface="Wingdings" panose="05000000000000000000" pitchFamily="2" charset="2"/>
            </a:endParaRPr>
          </a:p>
          <a:p>
            <a:pPr lvl="1"/>
            <a:r>
              <a:rPr lang="el-GR" dirty="0">
                <a:sym typeface="Wingdings" panose="05000000000000000000" pitchFamily="2" charset="2"/>
              </a:rPr>
              <a:t>Φυσιολογικοί παράγοντες επηρεάζουν το «</a:t>
            </a:r>
            <a:r>
              <a:rPr lang="el-GR" b="1" dirty="0">
                <a:sym typeface="Wingdings" panose="05000000000000000000" pitchFamily="2" charset="2"/>
              </a:rPr>
              <a:t>τι</a:t>
            </a:r>
            <a:r>
              <a:rPr lang="el-GR" dirty="0">
                <a:sym typeface="Wingdings" panose="05000000000000000000" pitchFamily="2" charset="2"/>
              </a:rPr>
              <a:t>» μπορούμε να ακούσουμε…</a:t>
            </a:r>
          </a:p>
          <a:p>
            <a:pPr lvl="1"/>
            <a:r>
              <a:rPr lang="el-GR" dirty="0">
                <a:sym typeface="Wingdings" panose="05000000000000000000" pitchFamily="2" charset="2"/>
              </a:rPr>
              <a:t>…αλλά ο εγκέφαλός μας αποφασίζει «</a:t>
            </a:r>
            <a:r>
              <a:rPr lang="el-GR" b="1" dirty="0">
                <a:sym typeface="Wingdings" panose="05000000000000000000" pitchFamily="2" charset="2"/>
              </a:rPr>
              <a:t>πως</a:t>
            </a:r>
            <a:r>
              <a:rPr lang="el-GR" dirty="0">
                <a:sym typeface="Wingdings" panose="05000000000000000000" pitchFamily="2" charset="2"/>
              </a:rPr>
              <a:t>» το ακούμε! </a:t>
            </a:r>
          </a:p>
          <a:p>
            <a:pPr lvl="2"/>
            <a:r>
              <a:rPr lang="el-GR" dirty="0">
                <a:sym typeface="Wingdings" panose="05000000000000000000" pitchFamily="2" charset="2"/>
              </a:rPr>
              <a:t>Π.χ. «πτώση ενός ποτηριού σε ένα μπαρ» </a:t>
            </a:r>
            <a:r>
              <a:rPr lang="en-US" dirty="0">
                <a:sym typeface="Wingdings" panose="05000000000000000000" pitchFamily="2" charset="2"/>
              </a:rPr>
              <a:t>vs </a:t>
            </a:r>
            <a:r>
              <a:rPr lang="el-GR" dirty="0">
                <a:sym typeface="Wingdings" panose="05000000000000000000" pitchFamily="2" charset="2"/>
              </a:rPr>
              <a:t>«πτώση ενός ποτηριού τη νύχτα στο σπίτι μας»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sz="2400" b="1" dirty="0">
                <a:sym typeface="Wingdings" panose="05000000000000000000" pitchFamily="2" charset="2"/>
              </a:rPr>
              <a:t>context (</a:t>
            </a:r>
            <a:r>
              <a:rPr lang="el-GR" sz="2400" b="1" dirty="0">
                <a:sym typeface="Wingdings" panose="05000000000000000000" pitchFamily="2" charset="2"/>
              </a:rPr>
              <a:t>πλαίσιο)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96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Ηχητικά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100" b="1" dirty="0">
                <a:latin typeface="Cambria" panose="02040503050406030204" pitchFamily="18" charset="0"/>
              </a:rPr>
              <a:t>Εικόνα: Τα αυτιά του ανθρώπου έχουν εξελιχθεί να ακούν και να ερμηνεύουν ηχητικά κύματα ως φωνή ή ως ήχους. Κάποια ζώα, όπως το είδος αλεπούς με τα αυτιά νυχτερίδας, έχουν αυτιά που είναι προσαρμοσμένα να ακούν πολύ αδύναμους ήχους.</a:t>
            </a:r>
            <a:endParaRPr lang="en-US" sz="1100" b="1" dirty="0"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8544"/>
            <a:ext cx="4114799" cy="345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81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05400"/>
          </a:xfrm>
        </p:spPr>
        <p:txBody>
          <a:bodyPr/>
          <a:lstStyle/>
          <a:p>
            <a:r>
              <a:rPr lang="el-GR" dirty="0"/>
              <a:t>Ψυχοακουστική:</a:t>
            </a:r>
            <a:r>
              <a:rPr lang="en-US" dirty="0"/>
              <a:t> </a:t>
            </a:r>
            <a:r>
              <a:rPr lang="en-US" sz="2400" b="1" dirty="0">
                <a:sym typeface="Wingdings" panose="05000000000000000000" pitchFamily="2" charset="2"/>
              </a:rPr>
              <a:t>context (</a:t>
            </a:r>
            <a:r>
              <a:rPr lang="el-GR" sz="2400" b="1" dirty="0">
                <a:sym typeface="Wingdings" panose="05000000000000000000" pitchFamily="2" charset="2"/>
              </a:rPr>
              <a:t>πλαίσιο)</a:t>
            </a:r>
            <a:endParaRPr lang="en-US" sz="2400" b="1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Ακούστε μια-μια τις παρακάτω δυο ακολουθίες ήχων</a:t>
            </a:r>
          </a:p>
          <a:p>
            <a:r>
              <a:rPr lang="el-GR" sz="2400" dirty="0">
                <a:sym typeface="Wingdings" panose="05000000000000000000" pitchFamily="2" charset="2"/>
              </a:rPr>
              <a:t>Επικεντρωθείτε στους </a:t>
            </a:r>
            <a:r>
              <a:rPr lang="el-GR" sz="2400" b="1" dirty="0">
                <a:sym typeface="Wingdings" panose="05000000000000000000" pitchFamily="2" charset="2"/>
              </a:rPr>
              <a:t>δυο τελευταίους </a:t>
            </a:r>
            <a:r>
              <a:rPr lang="el-GR" sz="2400" dirty="0">
                <a:sym typeface="Wingdings" panose="05000000000000000000" pitchFamily="2" charset="2"/>
              </a:rPr>
              <a:t>τόνους (θα τους αναγνωρίσετε από μια παύση που μεσολαβεί μεταξύ διαδοχικών τόνων και των δυο τελευταίων) καθεμιάς</a:t>
            </a:r>
          </a:p>
          <a:p>
            <a:endParaRPr lang="el-GR" dirty="0">
              <a:sym typeface="Wingdings" panose="05000000000000000000" pitchFamily="2" charset="2"/>
            </a:endParaRPr>
          </a:p>
          <a:p>
            <a:endParaRPr lang="el-GR" sz="2400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Πιστεύετε ότι το ζεύγος των τελευταίων τόνων της 1</a:t>
            </a:r>
            <a:r>
              <a:rPr lang="el-GR" baseline="30000" dirty="0">
                <a:sym typeface="Wingdings" panose="05000000000000000000" pitchFamily="2" charset="2"/>
              </a:rPr>
              <a:t>ης</a:t>
            </a:r>
            <a:r>
              <a:rPr lang="el-GR" dirty="0">
                <a:sym typeface="Wingdings" panose="05000000000000000000" pitchFamily="2" charset="2"/>
              </a:rPr>
              <a:t> ηχογράφησης είναι συχνοτικά/ακουστικά το ίδιο με της 2</a:t>
            </a:r>
            <a:r>
              <a:rPr lang="el-GR" baseline="30000" dirty="0">
                <a:sym typeface="Wingdings" panose="05000000000000000000" pitchFamily="2" charset="2"/>
              </a:rPr>
              <a:t>ης</a:t>
            </a:r>
            <a:r>
              <a:rPr lang="el-GR" dirty="0">
                <a:sym typeface="Wingdings" panose="05000000000000000000" pitchFamily="2" charset="2"/>
              </a:rPr>
              <a:t>;</a:t>
            </a:r>
          </a:p>
          <a:p>
            <a:r>
              <a:rPr lang="el-GR" sz="2400" dirty="0">
                <a:sym typeface="Wingdings" panose="05000000000000000000" pitchFamily="2" charset="2"/>
              </a:rPr>
              <a:t>Ακούστε τους τώρα </a:t>
            </a:r>
            <a:r>
              <a:rPr lang="el-GR" sz="2400" b="1" dirty="0">
                <a:sym typeface="Wingdings" panose="05000000000000000000" pitchFamily="2" charset="2"/>
              </a:rPr>
              <a:t>απομονωμενους</a:t>
            </a:r>
            <a:r>
              <a:rPr lang="el-GR" sz="2400" dirty="0">
                <a:sym typeface="Wingdings" panose="05000000000000000000" pitchFamily="2" charset="2"/>
              </a:rPr>
              <a:t> από τους υπόλοιπους</a:t>
            </a:r>
          </a:p>
          <a:p>
            <a:pPr lvl="1"/>
            <a:endParaRPr lang="el-GR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l-GR" dirty="0"/>
          </a:p>
        </p:txBody>
      </p:sp>
      <p:pic>
        <p:nvPicPr>
          <p:cNvPr id="4" name="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400" y="3619500"/>
            <a:ext cx="609600" cy="609600"/>
          </a:xfrm>
          <a:prstGeom prst="rect">
            <a:avLst/>
          </a:prstGeom>
        </p:spPr>
      </p:pic>
      <p:pic>
        <p:nvPicPr>
          <p:cNvPr id="5" name="B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3619500"/>
            <a:ext cx="609600" cy="609600"/>
          </a:xfrm>
          <a:prstGeom prst="rect">
            <a:avLst/>
          </a:prstGeom>
        </p:spPr>
      </p:pic>
      <p:pic>
        <p:nvPicPr>
          <p:cNvPr id="6" name="A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">
                  <p14:trim st="27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5996" y="5638800"/>
            <a:ext cx="609600" cy="609600"/>
          </a:xfrm>
          <a:prstGeom prst="rect">
            <a:avLst/>
          </a:prstGeom>
        </p:spPr>
      </p:pic>
      <p:pic>
        <p:nvPicPr>
          <p:cNvPr id="7" name="B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3">
                  <p14:trim st="28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1796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10540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endParaRPr lang="el-GR" sz="1000" dirty="0"/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MPEG3 standard – MP3)</a:t>
            </a:r>
          </a:p>
          <a:p>
            <a:pPr lvl="1"/>
            <a:endParaRPr lang="el-GR" sz="1100" dirty="0"/>
          </a:p>
          <a:p>
            <a:pPr lvl="1"/>
            <a:r>
              <a:rPr lang="el-GR" dirty="0"/>
              <a:t>Τρεις σημαντικοί παράγοντες</a:t>
            </a:r>
          </a:p>
          <a:p>
            <a:pPr lvl="2"/>
            <a:r>
              <a:rPr lang="el-GR" dirty="0"/>
              <a:t>Α. Εξάλειψη ήχων που δεν ακούγονται (&lt; κατώφλι ακοής)</a:t>
            </a:r>
          </a:p>
          <a:p>
            <a:pPr lvl="3"/>
            <a:r>
              <a:rPr lang="el-GR" dirty="0"/>
              <a:t>Μπορούμε να τους αφαιρέσουμε</a:t>
            </a:r>
            <a:r>
              <a:rPr lang="en-US" dirty="0"/>
              <a:t> (</a:t>
            </a:r>
            <a:r>
              <a:rPr lang="el-GR" dirty="0"/>
              <a:t>μην αποθηκεύσουμε)</a:t>
            </a:r>
            <a:br>
              <a:rPr lang="el-GR" dirty="0"/>
            </a:br>
            <a:endParaRPr lang="el-GR" dirty="0"/>
          </a:p>
          <a:p>
            <a:pPr lvl="2"/>
            <a:r>
              <a:rPr lang="el-GR" dirty="0"/>
              <a:t>Β. Κάποιοι ήχοι είναι πιο «ευαίσθητοι» από άλλους</a:t>
            </a:r>
          </a:p>
          <a:p>
            <a:pPr lvl="3"/>
            <a:r>
              <a:rPr lang="el-GR" dirty="0"/>
              <a:t>Χρήση κρίσιμων ευρών ζώνης (</a:t>
            </a:r>
            <a:r>
              <a:rPr lang="en-US" dirty="0"/>
              <a:t>critical bands)</a:t>
            </a:r>
            <a:r>
              <a:rPr lang="el-GR" dirty="0"/>
              <a:t/>
            </a:r>
            <a:br>
              <a:rPr lang="el-GR" dirty="0"/>
            </a:br>
            <a:endParaRPr lang="en-US" dirty="0"/>
          </a:p>
          <a:p>
            <a:pPr lvl="2"/>
            <a:r>
              <a:rPr lang="el-GR" dirty="0"/>
              <a:t>Γ. Κάποιοι ήχοι επικαλύπτουν άλλους</a:t>
            </a:r>
            <a:r>
              <a:rPr lang="en-US" dirty="0"/>
              <a:t> </a:t>
            </a:r>
            <a:r>
              <a:rPr lang="el-GR" dirty="0"/>
              <a:t>γειτονικούς</a:t>
            </a:r>
            <a:endParaRPr lang="en-US" dirty="0"/>
          </a:p>
          <a:p>
            <a:pPr lvl="3"/>
            <a:r>
              <a:rPr lang="el-GR" dirty="0"/>
              <a:t>Το φαινόμενο του </a:t>
            </a:r>
            <a:r>
              <a:rPr lang="en-US" dirty="0"/>
              <a:t>masking (masking effect)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485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7209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Α. Εξάλειψη ήχων που δεν ακούγονται (&lt; κατώφλι ακοής)</a:t>
            </a:r>
          </a:p>
          <a:p>
            <a:pPr lvl="2"/>
            <a:r>
              <a:rPr lang="el-GR" dirty="0"/>
              <a:t>Μπορούμε να τους αφαιρέσουμε</a:t>
            </a:r>
          </a:p>
          <a:p>
            <a:pPr lvl="2"/>
            <a:r>
              <a:rPr lang="el-GR" dirty="0"/>
              <a:t>Ό,τι βρίσκεται κάτω</a:t>
            </a:r>
            <a:r>
              <a:rPr lang="en-US" dirty="0"/>
              <a:t> </a:t>
            </a:r>
            <a:r>
              <a:rPr lang="el-GR" dirty="0"/>
              <a:t>από το κατώφλι, δε</a:t>
            </a:r>
            <a:r>
              <a:rPr lang="en-US" dirty="0"/>
              <a:t> </a:t>
            </a:r>
            <a:r>
              <a:rPr lang="el-GR" dirty="0"/>
              <a:t>χρειάζεται να από-</a:t>
            </a:r>
            <a:br>
              <a:rPr lang="el-GR" dirty="0"/>
            </a:br>
            <a:r>
              <a:rPr lang="el-GR" dirty="0" err="1"/>
              <a:t>θηκευτεί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441233"/>
            <a:ext cx="5257800" cy="30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72099" cy="5181600"/>
          </a:xfrm>
        </p:spPr>
        <p:txBody>
          <a:bodyPr>
            <a:normAutofit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Α. Εξάλειψη ήχων που δεν ακούγονται (&lt; κατώφλι ακοής)</a:t>
            </a:r>
          </a:p>
          <a:p>
            <a:pPr lvl="1"/>
            <a:r>
              <a:rPr lang="el-GR" dirty="0"/>
              <a:t>Μπορείτε να ακούσετε τους ήχους αριστερά?</a:t>
            </a:r>
          </a:p>
          <a:p>
            <a:pPr lvl="1"/>
            <a:r>
              <a:rPr lang="el-GR" dirty="0"/>
              <a:t>Αυτούς δεξιά?</a:t>
            </a:r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r>
              <a:rPr lang="el-GR" dirty="0"/>
              <a:t>Κάθε γραμμή είναι ένας τόνος στην ίδια συχνότητα αλλά σε διαφορετική ηχοστάθμη (</a:t>
            </a:r>
            <a:r>
              <a:rPr lang="el-GR" b="1" dirty="0"/>
              <a:t>πάνω</a:t>
            </a:r>
            <a:r>
              <a:rPr lang="el-GR" dirty="0"/>
              <a:t> από το κατώφλι ακοής (αριστερή στήλη), </a:t>
            </a:r>
            <a:r>
              <a:rPr lang="el-GR" b="1" dirty="0"/>
              <a:t>κάτω</a:t>
            </a:r>
            <a:r>
              <a:rPr lang="el-GR" dirty="0"/>
              <a:t> από το κατώφλι ακοής (δεξιά στήλη))</a:t>
            </a:r>
          </a:p>
        </p:txBody>
      </p:sp>
      <p:pic>
        <p:nvPicPr>
          <p:cNvPr id="5" name="1000Hzlow">
            <a:hlinkClick r:id="" action="ppaction://media"/>
            <a:extLst>
              <a:ext uri="{FF2B5EF4-FFF2-40B4-BE49-F238E27FC236}">
                <a16:creationId xmlns:a16="http://schemas.microsoft.com/office/drawing/2014/main" id="{A66AA00A-917F-F94D-6C24-59CC96344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5690" y="3609654"/>
            <a:ext cx="609600" cy="609600"/>
          </a:xfrm>
          <a:prstGeom prst="rect">
            <a:avLst/>
          </a:prstGeom>
        </p:spPr>
      </p:pic>
      <p:pic>
        <p:nvPicPr>
          <p:cNvPr id="6" name="100Hzlow">
            <a:hlinkClick r:id="" action="ppaction://media"/>
            <a:extLst>
              <a:ext uri="{FF2B5EF4-FFF2-40B4-BE49-F238E27FC236}">
                <a16:creationId xmlns:a16="http://schemas.microsoft.com/office/drawing/2014/main" id="{868AB41A-32C9-BA1C-C5E7-7A3024F26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75690" y="4724400"/>
            <a:ext cx="609600" cy="609600"/>
          </a:xfrm>
          <a:prstGeom prst="rect">
            <a:avLst/>
          </a:prstGeom>
        </p:spPr>
      </p:pic>
      <p:pic>
        <p:nvPicPr>
          <p:cNvPr id="7" name="100Hzhigh">
            <a:hlinkClick r:id="" action="ppaction://media"/>
            <a:extLst>
              <a:ext uri="{FF2B5EF4-FFF2-40B4-BE49-F238E27FC236}">
                <a16:creationId xmlns:a16="http://schemas.microsoft.com/office/drawing/2014/main" id="{C1548D9B-9ED0-447E-2DDC-F2042F156E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4043" y="4720975"/>
            <a:ext cx="609600" cy="609600"/>
          </a:xfrm>
          <a:prstGeom prst="rect">
            <a:avLst/>
          </a:prstGeom>
        </p:spPr>
      </p:pic>
      <p:pic>
        <p:nvPicPr>
          <p:cNvPr id="8" name="1000Hzhigh">
            <a:hlinkClick r:id="" action="ppaction://media"/>
            <a:extLst>
              <a:ext uri="{FF2B5EF4-FFF2-40B4-BE49-F238E27FC236}">
                <a16:creationId xmlns:a16="http://schemas.microsoft.com/office/drawing/2014/main" id="{D4AC7A30-B3D0-80C6-7893-073FEC5308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94043" y="3609654"/>
            <a:ext cx="609600" cy="609600"/>
          </a:xfrm>
          <a:prstGeom prst="rect">
            <a:avLst/>
          </a:prstGeom>
        </p:spPr>
      </p:pic>
      <p:sp>
        <p:nvSpPr>
          <p:cNvPr id="9" name="Horizontal Scroll 8"/>
          <p:cNvSpPr/>
          <p:nvPr/>
        </p:nvSpPr>
        <p:spPr>
          <a:xfrm>
            <a:off x="5257800" y="710292"/>
            <a:ext cx="33528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Ρυθμίστε μέτρια προς χαμηλά την ένταση των ηχείων σας!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77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Β. Κάποιοι ήχοι είναι πιο «ευαίσθητοι» από άλλους</a:t>
            </a:r>
          </a:p>
          <a:p>
            <a:pPr lvl="2"/>
            <a:r>
              <a:rPr lang="el-GR" dirty="0"/>
              <a:t>Χρήση κρίσιμων ευρών ζώνης (</a:t>
            </a:r>
            <a:r>
              <a:rPr lang="en-US" dirty="0"/>
              <a:t>critical bands)</a:t>
            </a:r>
            <a:endParaRPr lang="el-GR" dirty="0"/>
          </a:p>
          <a:p>
            <a:pPr lvl="2"/>
            <a:r>
              <a:rPr lang="el-GR" dirty="0"/>
              <a:t>Διαφορετική «βαρύτητα» σε</a:t>
            </a:r>
            <a:r>
              <a:rPr lang="en-US" dirty="0"/>
              <a:t> </a:t>
            </a:r>
            <a:r>
              <a:rPr lang="el-GR" dirty="0"/>
              <a:t>κάθε ζώνη</a:t>
            </a:r>
            <a:endParaRPr lang="en-US" dirty="0"/>
          </a:p>
          <a:p>
            <a:pPr lvl="2"/>
            <a:r>
              <a:rPr lang="el-GR" dirty="0"/>
              <a:t>Διαφορετική</a:t>
            </a:r>
            <a:r>
              <a:rPr lang="en-US" dirty="0"/>
              <a:t> </a:t>
            </a:r>
            <a:r>
              <a:rPr lang="el-GR" dirty="0"/>
              <a:t>«ευαισθησία»</a:t>
            </a:r>
            <a:r>
              <a:rPr lang="en-US" dirty="0"/>
              <a:t> </a:t>
            </a:r>
            <a:r>
              <a:rPr lang="el-GR" dirty="0"/>
              <a:t>του αυτιού σε</a:t>
            </a:r>
            <a:r>
              <a:rPr lang="en-US" dirty="0"/>
              <a:t> </a:t>
            </a:r>
            <a:r>
              <a:rPr lang="el-GR" dirty="0"/>
              <a:t>κάθε ζώνη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64824"/>
            <a:ext cx="6324600" cy="26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54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5257800"/>
          </a:xfrm>
        </p:spPr>
        <p:txBody>
          <a:bodyPr>
            <a:normAutofit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Β. Κάποιοι ήχοι είναι πιο «ευαίσθητοι» από άλλους</a:t>
            </a:r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endParaRPr lang="en-BS" dirty="0"/>
          </a:p>
          <a:p>
            <a:pPr lvl="1"/>
            <a:r>
              <a:rPr lang="el-GR" dirty="0"/>
              <a:t>Διακρίνετε με την ίδια </a:t>
            </a:r>
            <a:r>
              <a:rPr lang="el-GR" b="1" dirty="0"/>
              <a:t>ευκολία</a:t>
            </a:r>
            <a:r>
              <a:rPr lang="el-GR" dirty="0"/>
              <a:t> τη διαφορά των 50 </a:t>
            </a:r>
            <a:r>
              <a:rPr lang="en-BS" dirty="0"/>
              <a:t>Hz </a:t>
            </a:r>
            <a:r>
              <a:rPr lang="el-GR" dirty="0"/>
              <a:t>στο πρώτο ζεύγος και τη διαφορά των 200 </a:t>
            </a:r>
            <a:r>
              <a:rPr lang="en-BS" dirty="0"/>
              <a:t>Hz </a:t>
            </a:r>
            <a:r>
              <a:rPr lang="el-GR" dirty="0"/>
              <a:t>στο δεύτερο ζεύγος?</a:t>
            </a:r>
          </a:p>
        </p:txBody>
      </p:sp>
      <p:pic>
        <p:nvPicPr>
          <p:cNvPr id="16" name="x63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8565" y="4648200"/>
            <a:ext cx="609600" cy="609600"/>
          </a:xfrm>
          <a:prstGeom prst="rect">
            <a:avLst/>
          </a:prstGeom>
        </p:spPr>
      </p:pic>
      <p:pic>
        <p:nvPicPr>
          <p:cNvPr id="17" name="x650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53200" y="4648200"/>
            <a:ext cx="609600" cy="609600"/>
          </a:xfrm>
          <a:prstGeom prst="rect">
            <a:avLst/>
          </a:prstGeom>
        </p:spPr>
      </p:pic>
      <p:pic>
        <p:nvPicPr>
          <p:cNvPr id="18" name="x50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1726" y="3005811"/>
            <a:ext cx="609600" cy="609600"/>
          </a:xfrm>
          <a:prstGeom prst="rect">
            <a:avLst/>
          </a:prstGeom>
        </p:spPr>
      </p:pic>
      <p:pic>
        <p:nvPicPr>
          <p:cNvPr id="19" name="x55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9374" y="3005811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20BB3E-B6E4-2A4F-3F53-320000EA63E6}"/>
              </a:ext>
            </a:extLst>
          </p:cNvPr>
          <p:cNvSpPr txBox="1"/>
          <p:nvPr/>
        </p:nvSpPr>
        <p:spPr>
          <a:xfrm>
            <a:off x="1454393" y="267576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57645A-85EB-7B79-AC3B-53D829A19CCE}"/>
              </a:ext>
            </a:extLst>
          </p:cNvPr>
          <p:cNvSpPr txBox="1"/>
          <p:nvPr/>
        </p:nvSpPr>
        <p:spPr>
          <a:xfrm>
            <a:off x="6479620" y="2675768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550 Hz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3D0FA-9652-E9FB-4BFC-67E917B78694}"/>
              </a:ext>
            </a:extLst>
          </p:cNvPr>
          <p:cNvSpPr txBox="1"/>
          <p:nvPr/>
        </p:nvSpPr>
        <p:spPr>
          <a:xfrm>
            <a:off x="1471517" y="4255315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6300 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C64A03-7084-4815-AD82-6A7CDB6DD9FB}"/>
              </a:ext>
            </a:extLst>
          </p:cNvPr>
          <p:cNvSpPr txBox="1"/>
          <p:nvPr/>
        </p:nvSpPr>
        <p:spPr>
          <a:xfrm>
            <a:off x="6434254" y="426143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6500 Hz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14600" y="32766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14600" y="4953000"/>
            <a:ext cx="381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Horizontal Scroll 19"/>
          <p:cNvSpPr/>
          <p:nvPr/>
        </p:nvSpPr>
        <p:spPr>
          <a:xfrm>
            <a:off x="5257800" y="710292"/>
            <a:ext cx="3352800" cy="10668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/>
              <a:t>Ρυθμίστε μέτρια προς χαμηλά την ένταση των ηχείων σας!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58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515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0303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Γ. </a:t>
            </a:r>
            <a:r>
              <a:rPr lang="en-US" dirty="0"/>
              <a:t>Masking effect (</a:t>
            </a:r>
            <a:r>
              <a:rPr lang="el-GR" dirty="0"/>
              <a:t>σε χρόνο και συχνότητα)</a:t>
            </a:r>
            <a:endParaRPr lang="en-US" dirty="0"/>
          </a:p>
          <a:p>
            <a:pPr lvl="2"/>
            <a:r>
              <a:rPr lang="el-GR" sz="1800" dirty="0"/>
              <a:t>Ένας πιο δυνατός ήχος μπορεί να επικαλύψει ένα γειτονικό του</a:t>
            </a:r>
          </a:p>
          <a:p>
            <a:pPr lvl="2"/>
            <a:r>
              <a:rPr lang="el-GR" sz="1800" dirty="0"/>
              <a:t>Η πληροφορία του γειτονικού ήχου δε χρειάζεται να αποθηκευτεί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76" y="3297547"/>
            <a:ext cx="4952998" cy="32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81600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  <a:endParaRPr lang="el-GR" dirty="0"/>
          </a:p>
          <a:p>
            <a:pPr lvl="1"/>
            <a:r>
              <a:rPr lang="el-GR" dirty="0"/>
              <a:t>Γ. </a:t>
            </a:r>
            <a:r>
              <a:rPr lang="en-US" dirty="0"/>
              <a:t>Masking effect (</a:t>
            </a:r>
            <a:r>
              <a:rPr lang="el-GR" dirty="0"/>
              <a:t>σε χρόνο και </a:t>
            </a:r>
            <a:r>
              <a:rPr lang="el-GR" b="1" dirty="0"/>
              <a:t>συχνότητα</a:t>
            </a:r>
            <a:r>
              <a:rPr lang="en-US" dirty="0"/>
              <a:t>)</a:t>
            </a:r>
            <a:endParaRPr lang="el-GR" dirty="0"/>
          </a:p>
          <a:p>
            <a:pPr lvl="1"/>
            <a:endParaRPr lang="el-GR" sz="4000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pPr lvl="1"/>
            <a:endParaRPr lang="el-GR" dirty="0"/>
          </a:p>
          <a:p>
            <a:r>
              <a:rPr lang="el-GR" dirty="0"/>
              <a:t>Ακούστε τα παραπάνω από αριστερά </a:t>
            </a:r>
            <a:r>
              <a:rPr lang="el-GR" dirty="0">
                <a:sym typeface="Wingdings" panose="05000000000000000000" pitchFamily="2" charset="2"/>
              </a:rPr>
              <a:t></a:t>
            </a:r>
            <a:r>
              <a:rPr lang="el-GR" dirty="0"/>
              <a:t> δεξιά. Μπορείτε να ακούσετε τον τόνο των 400 </a:t>
            </a:r>
            <a:r>
              <a:rPr lang="en-BS" dirty="0"/>
              <a:t>Hz </a:t>
            </a:r>
            <a:r>
              <a:rPr lang="el-GR" dirty="0"/>
              <a:t>στην 3</a:t>
            </a:r>
            <a:r>
              <a:rPr lang="el-GR" baseline="30000" dirty="0"/>
              <a:t>η</a:t>
            </a:r>
            <a:r>
              <a:rPr lang="el-GR" dirty="0"/>
              <a:t> περίπτωση?</a:t>
            </a:r>
            <a:endParaRPr lang="en-US" dirty="0"/>
          </a:p>
        </p:txBody>
      </p:sp>
      <p:pic>
        <p:nvPicPr>
          <p:cNvPr id="6" name="Εικόνα 5" descr="Εικόνα που περιέχει διάγραμμα, στιγμιότυπο οθόνης, γραμμή, σχεδίαση&#10;&#10;Περιγραφή που δημιουργήθηκε αυτόματα">
            <a:extLst>
              <a:ext uri="{FF2B5EF4-FFF2-40B4-BE49-F238E27FC236}">
                <a16:creationId xmlns:a16="http://schemas.microsoft.com/office/drawing/2014/main" id="{594A001A-68E5-C13F-17B1-74EDB5DCA3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025" y="2714463"/>
            <a:ext cx="2451375" cy="2197269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στιγμιότυπο οθόνης, διάγραμμα, γραμματοσειρά&#10;&#10;Περιγραφή που δημιουργήθηκε αυτόματα">
            <a:extLst>
              <a:ext uri="{FF2B5EF4-FFF2-40B4-BE49-F238E27FC236}">
                <a16:creationId xmlns:a16="http://schemas.microsoft.com/office/drawing/2014/main" id="{0EFA3607-0DBF-770B-AA39-512E320717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50" y="2724192"/>
            <a:ext cx="2455650" cy="2207734"/>
          </a:xfrm>
          <a:prstGeom prst="rect">
            <a:avLst/>
          </a:prstGeom>
        </p:spPr>
      </p:pic>
      <p:pic>
        <p:nvPicPr>
          <p:cNvPr id="10" name="Εικόνα 9" descr="Εικόνα που περιέχει κείμενο, στιγμιότυπο οθόνης, γραμμή, διάγρα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9D7262FA-ED51-A511-CB70-0EBEBB8890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4" y="2745267"/>
            <a:ext cx="2451374" cy="2207733"/>
          </a:xfrm>
          <a:prstGeom prst="rect">
            <a:avLst/>
          </a:prstGeom>
        </p:spPr>
      </p:pic>
      <p:pic>
        <p:nvPicPr>
          <p:cNvPr id="11" name="pure">
            <a:hlinkClick r:id="" action="ppaction://media"/>
            <a:extLst>
              <a:ext uri="{FF2B5EF4-FFF2-40B4-BE49-F238E27FC236}">
                <a16:creationId xmlns:a16="http://schemas.microsoft.com/office/drawing/2014/main" id="{2D73F0AB-CE30-E651-9670-BF89C2B0A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8111" y="5048250"/>
            <a:ext cx="609600" cy="609600"/>
          </a:xfrm>
          <a:prstGeom prst="rect">
            <a:avLst/>
          </a:prstGeom>
        </p:spPr>
      </p:pic>
      <p:pic>
        <p:nvPicPr>
          <p:cNvPr id="12" name="pink">
            <a:hlinkClick r:id="" action="ppaction://media"/>
            <a:extLst>
              <a:ext uri="{FF2B5EF4-FFF2-40B4-BE49-F238E27FC236}">
                <a16:creationId xmlns:a16="http://schemas.microsoft.com/office/drawing/2014/main" id="{E28BE0A0-B143-E7F4-2BED-BFB9756382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5029200"/>
            <a:ext cx="609600" cy="609600"/>
          </a:xfrm>
          <a:prstGeom prst="rect">
            <a:avLst/>
          </a:prstGeom>
        </p:spPr>
      </p:pic>
      <p:pic>
        <p:nvPicPr>
          <p:cNvPr id="13" name="sum">
            <a:hlinkClick r:id="" action="ppaction://media"/>
            <a:extLst>
              <a:ext uri="{FF2B5EF4-FFF2-40B4-BE49-F238E27FC236}">
                <a16:creationId xmlns:a16="http://schemas.microsoft.com/office/drawing/2014/main" id="{8F021927-9C5E-FD7A-BA6A-D5017A86087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16289" y="504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69979"/>
            <a:ext cx="7872249" cy="4493530"/>
          </a:xfrm>
        </p:spPr>
        <p:txBody>
          <a:bodyPr/>
          <a:lstStyle/>
          <a:p>
            <a:r>
              <a:rPr lang="el-GR" b="1" dirty="0"/>
              <a:t>Παράδειγμα εφαρμογής:</a:t>
            </a:r>
          </a:p>
          <a:p>
            <a:pPr lvl="1"/>
            <a:r>
              <a:rPr lang="el-GR" dirty="0"/>
              <a:t>Συμπίεση ήχου (</a:t>
            </a:r>
            <a:r>
              <a:rPr lang="en-US" dirty="0"/>
              <a:t>MP3 standard)</a:t>
            </a:r>
          </a:p>
          <a:p>
            <a:pPr lvl="1"/>
            <a:r>
              <a:rPr lang="el-GR" dirty="0"/>
              <a:t>Απλοποιημένο διάγραμμα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992228"/>
            <a:ext cx="8000999" cy="289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24200" y="4953000"/>
            <a:ext cx="1295400" cy="762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4724402" y="5530334"/>
            <a:ext cx="3962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dirty="0"/>
              <a:t>Περισσότερες πληροφορίες</a:t>
            </a:r>
            <a:r>
              <a:rPr lang="en-US" dirty="0"/>
              <a:t> </a:t>
            </a:r>
            <a:r>
              <a:rPr lang="el-GR" dirty="0">
                <a:hlinkClick r:id="rId3"/>
              </a:rPr>
              <a:t>εδώ</a:t>
            </a:r>
            <a:r>
              <a:rPr lang="el-GR" dirty="0"/>
              <a:t> κι </a:t>
            </a:r>
            <a:r>
              <a:rPr lang="el-GR" dirty="0">
                <a:hlinkClick r:id="rId4"/>
              </a:rPr>
              <a:t>εδώ</a:t>
            </a:r>
            <a:r>
              <a:rPr lang="en-US" dirty="0"/>
              <a:t> (</a:t>
            </a:r>
            <a:r>
              <a:rPr lang="el-GR" b="1" dirty="0"/>
              <a:t>ΔΕΝ</a:t>
            </a:r>
            <a:r>
              <a:rPr lang="el-GR" dirty="0"/>
              <a:t> είναι «εύπεπτα» κείμενα).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744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Τέλος Διάλεξης</a:t>
            </a:r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872250" cy="4908525"/>
          </a:xfrm>
        </p:spPr>
        <p:txBody>
          <a:bodyPr>
            <a:normAutofit lnSpcReduction="10000"/>
          </a:bodyPr>
          <a:lstStyle/>
          <a:p>
            <a:r>
              <a:rPr lang="el-GR" b="1" dirty="0"/>
              <a:t>Τρεις κατηγορίες ηχητικών κυμάτων</a:t>
            </a:r>
          </a:p>
          <a:p>
            <a:pPr marL="68580" indent="0">
              <a:buNone/>
            </a:pPr>
            <a:endParaRPr lang="el-GR" b="1" dirty="0"/>
          </a:p>
          <a:p>
            <a:pPr lvl="1"/>
            <a:r>
              <a:rPr lang="el-GR" b="1" i="1" dirty="0"/>
              <a:t>Ακουστικά κύματα</a:t>
            </a:r>
          </a:p>
          <a:p>
            <a:pPr lvl="2"/>
            <a:r>
              <a:rPr lang="el-GR" dirty="0"/>
              <a:t>Μουσική, φωνή</a:t>
            </a:r>
          </a:p>
          <a:p>
            <a:pPr lvl="1"/>
            <a:endParaRPr lang="en-US" b="1" i="1" dirty="0"/>
          </a:p>
          <a:p>
            <a:pPr lvl="1"/>
            <a:r>
              <a:rPr lang="el-GR" b="1" i="1" dirty="0"/>
              <a:t>Κύματα υποήχων (υπόηχοι)</a:t>
            </a:r>
          </a:p>
          <a:p>
            <a:pPr lvl="2"/>
            <a:r>
              <a:rPr lang="el-GR" dirty="0"/>
              <a:t>Ελέφαντες, φάλαινες, και άλλα ζώα επικοινωνούν με υπόηχους</a:t>
            </a:r>
          </a:p>
          <a:p>
            <a:pPr lvl="2"/>
            <a:r>
              <a:rPr lang="el-GR" dirty="0"/>
              <a:t>Έντονα φυσικά φαινόμενα παράγουν υπόηχους</a:t>
            </a:r>
          </a:p>
          <a:p>
            <a:pPr lvl="3"/>
            <a:r>
              <a:rPr lang="el-GR" dirty="0"/>
              <a:t>Καταιγίδες, κατολισθήσεις, σεισμοί, ηφαιστειακή δραστηριότητα κ.α.</a:t>
            </a:r>
          </a:p>
          <a:p>
            <a:pPr lvl="1"/>
            <a:endParaRPr lang="en-US" b="1" i="1" dirty="0"/>
          </a:p>
          <a:p>
            <a:pPr lvl="1"/>
            <a:r>
              <a:rPr lang="el-GR" b="1" i="1" dirty="0"/>
              <a:t>Κύματα υπερήχων </a:t>
            </a:r>
            <a:r>
              <a:rPr lang="el-GR" b="1" i="1"/>
              <a:t>(υπέρηχοι)</a:t>
            </a:r>
            <a:endParaRPr lang="el-GR" b="1" i="1" dirty="0"/>
          </a:p>
          <a:p>
            <a:pPr lvl="2"/>
            <a:r>
              <a:rPr lang="el-GR" dirty="0"/>
              <a:t>Σφυρίχτρες σκύλων, επικοινωνία νυχτερίδων</a:t>
            </a:r>
          </a:p>
          <a:p>
            <a:pPr lvl="2"/>
            <a:r>
              <a:rPr lang="el-GR" dirty="0"/>
              <a:t>Ιατρική απεικόνιση</a:t>
            </a:r>
          </a:p>
        </p:txBody>
      </p:sp>
    </p:spTree>
    <p:extLst>
      <p:ext uri="{BB962C8B-B14F-4D97-AF65-F5344CB8AC3E}">
        <p14:creationId xmlns:p14="http://schemas.microsoft.com/office/powerpoint/2010/main" val="214489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l-GR" dirty="0"/>
                  <a:t>Έμβολο σε ακινησία</a:t>
                </a:r>
                <a:r>
                  <a:rPr lang="en-US" dirty="0"/>
                  <a:t> – (a)</a:t>
                </a:r>
                <a:endParaRPr lang="el-GR" dirty="0"/>
              </a:p>
              <a:p>
                <a:pPr lvl="2"/>
                <a:r>
                  <a:rPr lang="el-GR" dirty="0"/>
                  <a:t>Αέριο </a:t>
                </a:r>
                <a:r>
                  <a:rPr lang="el-GR" b="1" dirty="0"/>
                  <a:t>ασυμπίεστο</a:t>
                </a:r>
                <a:r>
                  <a:rPr lang="el-GR" dirty="0"/>
                  <a:t> και σε ομοιόμορφη</a:t>
                </a:r>
                <a:br>
                  <a:rPr lang="el-GR" dirty="0"/>
                </a:br>
                <a:r>
                  <a:rPr lang="el-GR" dirty="0"/>
                  <a:t>κατανομή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/>
                  <a:t>Έμβολο σε κίνηση προς τα</a:t>
                </a:r>
                <a:br>
                  <a:rPr lang="el-GR" dirty="0"/>
                </a:br>
                <a:r>
                  <a:rPr lang="el-GR" dirty="0"/>
                  <a:t>δεξιά</a:t>
                </a:r>
                <a:r>
                  <a:rPr lang="en-US" dirty="0"/>
                  <a:t> – (b)</a:t>
                </a:r>
                <a:endParaRPr lang="el-GR" dirty="0"/>
              </a:p>
              <a:p>
                <a:pPr lvl="2"/>
                <a:r>
                  <a:rPr lang="el-GR" b="1" dirty="0"/>
                  <a:t>Πίεση</a:t>
                </a:r>
                <a:r>
                  <a:rPr lang="el-GR" dirty="0"/>
                  <a:t> και </a:t>
                </a:r>
                <a:r>
                  <a:rPr lang="el-GR" b="1" dirty="0"/>
                  <a:t>πυκνότητα</a:t>
                </a:r>
                <a:r>
                  <a:rPr lang="el-GR" dirty="0"/>
                  <a:t> αερίου μπροστά</a:t>
                </a:r>
                <a:br>
                  <a:rPr lang="el-GR" dirty="0"/>
                </a:br>
                <a:r>
                  <a:rPr lang="el-GR" dirty="0"/>
                  <a:t>στο έμβολο είναι </a:t>
                </a:r>
                <a:r>
                  <a:rPr lang="el-GR" b="1" dirty="0"/>
                  <a:t>μεγαλύτερη</a:t>
                </a:r>
                <a:r>
                  <a:rPr lang="el-GR" dirty="0"/>
                  <a:t> απ’ ό,τι </a:t>
                </a:r>
                <a:br>
                  <a:rPr lang="el-GR" dirty="0"/>
                </a:br>
                <a:r>
                  <a:rPr lang="el-GR" dirty="0"/>
                  <a:t>στο υπόλοιπο μέρος του</a:t>
                </a:r>
              </a:p>
              <a:p>
                <a:pPr lvl="1"/>
                <a:endParaRPr lang="el-GR" dirty="0"/>
              </a:p>
              <a:p>
                <a:pPr lvl="1"/>
                <a:r>
                  <a:rPr lang="el-GR" dirty="0"/>
                  <a:t>Έμβολο σε ακινησία</a:t>
                </a:r>
                <a:r>
                  <a:rPr lang="en-US" dirty="0"/>
                  <a:t> – (c)</a:t>
                </a:r>
                <a:endParaRPr lang="el-GR" dirty="0"/>
              </a:p>
              <a:p>
                <a:pPr lvl="2"/>
                <a:r>
                  <a:rPr lang="el-GR" sz="2400" b="1" dirty="0">
                    <a:solidFill>
                      <a:srgbClr val="FF0000"/>
                    </a:solidFill>
                  </a:rPr>
                  <a:t>Διάμηκες</a:t>
                </a:r>
                <a:r>
                  <a:rPr lang="el-GR" dirty="0"/>
                  <a:t> </a:t>
                </a:r>
                <a:r>
                  <a:rPr lang="el-GR" b="1" dirty="0"/>
                  <a:t>κύμα</a:t>
                </a:r>
                <a:r>
                  <a:rPr lang="el-GR" dirty="0"/>
                  <a:t> διαδίδεται με</a:t>
                </a:r>
                <a:br>
                  <a:rPr lang="el-GR" dirty="0"/>
                </a:br>
                <a:r>
                  <a:rPr lang="el-GR" dirty="0"/>
                  <a:t>ταχύτητα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</m:oMath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/>
              </a:p>
              <a:p>
                <a:pPr lvl="1"/>
                <a:r>
                  <a:rPr lang="el-GR" dirty="0"/>
                  <a:t>Η διάδοση συνεχίζεται</a:t>
                </a:r>
                <a:r>
                  <a:rPr lang="en-US" dirty="0"/>
                  <a:t> – (d)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7351" y="1386339"/>
                <a:ext cx="7796049" cy="5110013"/>
              </a:xfrm>
              <a:blipFill rotWithShape="0">
                <a:blip r:embed="rId2"/>
                <a:stretch>
                  <a:fillRect t="-1430" b="-107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11194" b="76485"/>
          <a:stretch/>
        </p:blipFill>
        <p:spPr>
          <a:xfrm>
            <a:off x="6019800" y="710292"/>
            <a:ext cx="2590800" cy="1347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27506" r="11194" b="47221"/>
          <a:stretch/>
        </p:blipFill>
        <p:spPr>
          <a:xfrm>
            <a:off x="6019800" y="2286000"/>
            <a:ext cx="2590800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52779" r="11194" b="23278"/>
          <a:stretch/>
        </p:blipFill>
        <p:spPr>
          <a:xfrm>
            <a:off x="6019800" y="3733800"/>
            <a:ext cx="25908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t="78052" r="11194"/>
          <a:stretch/>
        </p:blipFill>
        <p:spPr>
          <a:xfrm>
            <a:off x="6019800" y="5181600"/>
            <a:ext cx="2590800" cy="12573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010400" y="25527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7315200" y="3962400"/>
            <a:ext cx="533400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7525732" y="5353050"/>
            <a:ext cx="532614" cy="914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31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00599" y="744504"/>
            <a:ext cx="3733800" cy="2743201"/>
            <a:chOff x="4800599" y="744504"/>
            <a:chExt cx="3733800" cy="2743201"/>
          </a:xfrm>
        </p:grpSpPr>
        <p:pic>
          <p:nvPicPr>
            <p:cNvPr id="6" name="Picture 2" descr="Î£ÏÎµÏÎ¹ÎºÎ® ÎµÎ¹ÎºÏÎ½Î±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599" y="744504"/>
              <a:ext cx="3733800" cy="2743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257800" y="1904999"/>
              <a:ext cx="3276599" cy="15827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796049" cy="5105400"/>
          </a:xfrm>
        </p:spPr>
        <p:txBody>
          <a:bodyPr>
            <a:normAutofit/>
          </a:bodyPr>
          <a:lstStyle/>
          <a:p>
            <a:r>
              <a:rPr lang="el-GR" b="1" dirty="0"/>
              <a:t>Έμβολο σε απλή αρμονική </a:t>
            </a:r>
            <a:br>
              <a:rPr lang="el-GR" b="1" dirty="0"/>
            </a:br>
            <a:r>
              <a:rPr lang="el-GR" b="1" dirty="0"/>
              <a:t>ταλάντωση</a:t>
            </a:r>
          </a:p>
          <a:p>
            <a:pPr lvl="1"/>
            <a:endParaRPr lang="el-GR" dirty="0"/>
          </a:p>
          <a:p>
            <a:pPr lvl="1"/>
            <a:r>
              <a:rPr lang="el-GR" dirty="0"/>
              <a:t>Πίεση προς τα εμπρός</a:t>
            </a:r>
          </a:p>
          <a:p>
            <a:pPr lvl="2"/>
            <a:r>
              <a:rPr lang="el-GR" dirty="0"/>
              <a:t>Περιοχές συμπίεσης (σκούρο)</a:t>
            </a:r>
          </a:p>
          <a:p>
            <a:pPr lvl="3"/>
            <a:r>
              <a:rPr lang="el-GR" b="1" dirty="0"/>
              <a:t>Πυκνώματα</a:t>
            </a:r>
          </a:p>
          <a:p>
            <a:pPr lvl="1"/>
            <a:r>
              <a:rPr lang="el-GR" dirty="0"/>
              <a:t>Τράβηγμα προς τα πίσω</a:t>
            </a:r>
          </a:p>
          <a:p>
            <a:pPr lvl="2"/>
            <a:r>
              <a:rPr lang="el-GR" dirty="0"/>
              <a:t>Περιοχές αραίωσης (ανοιχτό)</a:t>
            </a:r>
          </a:p>
          <a:p>
            <a:pPr lvl="3"/>
            <a:r>
              <a:rPr lang="el-GR" b="1" dirty="0"/>
              <a:t>Αραιώματα</a:t>
            </a:r>
          </a:p>
          <a:p>
            <a:pPr lvl="3"/>
            <a:endParaRPr lang="el-GR" b="1" dirty="0"/>
          </a:p>
          <a:p>
            <a:r>
              <a:rPr lang="el-GR" dirty="0"/>
              <a:t>Διάδοση με ταχύτητα ήχου</a:t>
            </a:r>
            <a:r>
              <a:rPr lang="en-US" dirty="0"/>
              <a:t> 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στο μέσο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05400" y="2413323"/>
            <a:ext cx="3228975" cy="1323975"/>
            <a:chOff x="5105400" y="2413323"/>
            <a:chExt cx="3228975" cy="13239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5400" y="2413323"/>
              <a:ext cx="3228975" cy="1323975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6205147" y="2617333"/>
              <a:ext cx="424253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0" name="Oval 9"/>
            <p:cNvSpPr/>
            <p:nvPr/>
          </p:nvSpPr>
          <p:spPr>
            <a:xfrm>
              <a:off x="7086602" y="2617332"/>
              <a:ext cx="413946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92959" y="3783172"/>
            <a:ext cx="3228975" cy="1323975"/>
            <a:chOff x="5092959" y="3783172"/>
            <a:chExt cx="3228975" cy="13239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2959" y="3783172"/>
              <a:ext cx="3228975" cy="1323975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715000" y="3969444"/>
              <a:ext cx="490147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" name="Oval 12"/>
            <p:cNvSpPr/>
            <p:nvPr/>
          </p:nvSpPr>
          <p:spPr>
            <a:xfrm>
              <a:off x="6558352" y="3985336"/>
              <a:ext cx="528250" cy="1119965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02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959" y="5234803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08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l-GR" b="1" dirty="0"/>
                  <a:t>Έμβολο σε απλή αρμονική </a:t>
                </a:r>
                <a:br>
                  <a:rPr lang="el-GR" b="1" dirty="0"/>
                </a:br>
                <a:r>
                  <a:rPr lang="el-GR" b="1" dirty="0"/>
                  <a:t>ταλάντωση</a:t>
                </a:r>
              </a:p>
              <a:p>
                <a:pPr lvl="1"/>
                <a:endParaRPr lang="el-GR" dirty="0"/>
              </a:p>
              <a:p>
                <a:r>
                  <a:rPr lang="el-GR" dirty="0"/>
                  <a:t>Απόσταση μεταξύ διαδοχικών 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πυκνωμάτων ή αραιωμάτων</a:t>
                </a:r>
              </a:p>
              <a:p>
                <a:pPr lvl="1"/>
                <a:r>
                  <a:rPr lang="el-GR" b="1" dirty="0"/>
                  <a:t>Μήκος κύματος λ</a:t>
                </a:r>
              </a:p>
              <a:p>
                <a:pPr lvl="1"/>
                <a:endParaRPr lang="el-GR" b="1" dirty="0"/>
              </a:p>
              <a:p>
                <a:r>
                  <a:rPr lang="el-GR" dirty="0"/>
                  <a:t>Κάθε μικρός όγκος αερίου εκτελεί απλή </a:t>
                </a:r>
                <a:br>
                  <a:rPr lang="el-GR" dirty="0"/>
                </a:br>
                <a:r>
                  <a:rPr lang="el-GR" dirty="0"/>
                  <a:t>αρμονική κίνηση </a:t>
                </a:r>
                <a:r>
                  <a:rPr lang="el-GR" b="1" dirty="0"/>
                  <a:t>παράλληλη</a:t>
                </a:r>
                <a:r>
                  <a:rPr lang="el-GR" dirty="0"/>
                  <a:t> προς τη διεύθυνση διάδοσης</a:t>
                </a:r>
                <a:br>
                  <a:rPr lang="el-GR" dirty="0"/>
                </a:br>
                <a:r>
                  <a:rPr lang="el-GR" dirty="0"/>
                  <a:t> </a:t>
                </a:r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l-GR" b="0" i="1" dirty="0">
                  <a:latin typeface="Cambria Math" panose="02040503050406030204" pitchFamily="18" charset="0"/>
                </a:endParaRPr>
              </a:p>
              <a:p>
                <a:endParaRPr lang="el-GR" dirty="0"/>
              </a:p>
              <a:p>
                <a:r>
                  <a:rPr lang="el-GR" dirty="0"/>
                  <a:t>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δηλώνει το </a:t>
                </a:r>
                <a:r>
                  <a:rPr lang="el-GR" b="1" dirty="0"/>
                  <a:t>πλάτος μετατόπισης</a:t>
                </a:r>
              </a:p>
              <a:p>
                <a:pPr lvl="1"/>
                <a:r>
                  <a:rPr lang="el-GR" dirty="0"/>
                  <a:t>Είναι η μέγιστη μετατόπιση ενός στοιχείου από τη θέση ισορροπίας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83792"/>
                <a:ext cx="7926317" cy="5169408"/>
              </a:xfrm>
              <a:blipFill rotWithShape="0">
                <a:blip r:embed="rId2"/>
                <a:stretch>
                  <a:fillRect t="-15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744504"/>
            <a:ext cx="3733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00600" y="1905000"/>
            <a:ext cx="3733799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3" name="Group 12"/>
          <p:cNvGrpSpPr/>
          <p:nvPr/>
        </p:nvGrpSpPr>
        <p:grpSpPr>
          <a:xfrm>
            <a:off x="6477000" y="3435792"/>
            <a:ext cx="914400" cy="276999"/>
            <a:chOff x="6400800" y="3529059"/>
            <a:chExt cx="914400" cy="276999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6400800" y="3529833"/>
              <a:ext cx="914400" cy="0"/>
            </a:xfrm>
            <a:prstGeom prst="straightConnector1">
              <a:avLst/>
            </a:prstGeom>
            <a:ln w="28575">
              <a:solidFill>
                <a:schemeClr val="tx2">
                  <a:lumMod val="7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2544" y="3529059"/>
                  <a:ext cx="177100" cy="276999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34483" r="-31034" b="-888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776" y="2123325"/>
            <a:ext cx="345063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9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Μεταβολή πίεσης αερίου ΔΡ </a:t>
                </a:r>
                <a:endParaRPr lang="en-US" b="1" dirty="0"/>
              </a:p>
              <a:p>
                <a:endParaRPr lang="el-GR" dirty="0"/>
              </a:p>
              <a:p>
                <a:r>
                  <a:rPr lang="el-GR" dirty="0"/>
                  <a:t>Η </a:t>
                </a:r>
                <a:r>
                  <a:rPr lang="el-GR" b="1" dirty="0"/>
                  <a:t>πίεση</a:t>
                </a:r>
                <a:r>
                  <a:rPr lang="el-GR" dirty="0"/>
                  <a:t> σε κάθε θέση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μεταβάλλεται γύρω από μια τιμή ισορροπίας</a:t>
                </a:r>
                <a:r>
                  <a:rPr lang="el-GR" sz="1000" dirty="0"/>
                  <a:t/>
                </a:r>
                <a:br>
                  <a:rPr lang="el-GR" sz="1000" dirty="0"/>
                </a:br>
                <a:r>
                  <a:rPr lang="en-US" b="0" i="0" dirty="0">
                    <a:latin typeface="Cambria Math" panose="02040503050406030204" pitchFamily="18" charset="0"/>
                  </a:rPr>
                  <a:t/>
                </a:r>
                <a:br>
                  <a:rPr lang="en-US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68580" indent="0">
                  <a:buNone/>
                </a:pPr>
                <a:endParaRPr lang="en-US" sz="1100" dirty="0"/>
              </a:p>
              <a:p>
                <a:pPr marL="68580" indent="0">
                  <a:buNone/>
                </a:pPr>
                <a:r>
                  <a:rPr lang="el-GR" dirty="0"/>
                  <a:t>όπου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η μέγιστη μεταβολή</a:t>
                </a:r>
                <a:r>
                  <a:rPr lang="en-US" dirty="0"/>
                  <a:t> </a:t>
                </a:r>
                <a:r>
                  <a:rPr lang="el-GR" dirty="0"/>
                  <a:t>της πίεσης γύρω από την τιμή</a:t>
                </a:r>
                <a:r>
                  <a:rPr lang="en-US" dirty="0"/>
                  <a:t> </a:t>
                </a:r>
                <a:r>
                  <a:rPr lang="el-GR" dirty="0"/>
                  <a:t>ισορροπίας</a:t>
                </a:r>
              </a:p>
              <a:p>
                <a:endParaRPr lang="el-GR" dirty="0"/>
              </a:p>
              <a:p>
                <a:r>
                  <a:rPr lang="el-GR" dirty="0"/>
                  <a:t>Ο όρος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l-GR" dirty="0"/>
                  <a:t> ονομάζεται </a:t>
                </a:r>
                <a:r>
                  <a:rPr lang="el-GR" b="1" dirty="0"/>
                  <a:t>πλάτος</a:t>
                </a:r>
                <a:r>
                  <a:rPr lang="en-US" b="1" dirty="0"/>
                  <a:t> </a:t>
                </a:r>
                <a:r>
                  <a:rPr lang="el-GR" b="1" dirty="0"/>
                  <a:t>πίεσης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926317" cy="5154038"/>
              </a:xfrm>
              <a:blipFill rotWithShape="0">
                <a:blip r:embed="rId2"/>
                <a:stretch>
                  <a:fillRect l="-308" t="-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resource.isvr.soton.ac.uk/spcg/tutorial/tutorial/Tutorial_files/longitudcolordots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901" y="714957"/>
            <a:ext cx="3446660" cy="124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0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Ηχητικά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83792"/>
            <a:ext cx="7926317" cy="5169408"/>
          </a:xfrm>
        </p:spPr>
        <p:txBody>
          <a:bodyPr>
            <a:normAutofit/>
          </a:bodyPr>
          <a:lstStyle/>
          <a:p>
            <a:r>
              <a:rPr lang="el-GR" b="1" dirty="0"/>
              <a:t>Μεταβολή πίεσης αερίου ΔΡ  </a:t>
            </a:r>
          </a:p>
        </p:txBody>
      </p:sp>
      <p:pic>
        <p:nvPicPr>
          <p:cNvPr id="3074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611928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24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7914</TotalTime>
  <Words>1068</Words>
  <Application>Microsoft Office PowerPoint</Application>
  <PresentationFormat>On-screen Show (4:3)</PresentationFormat>
  <Paragraphs>289</Paragraphs>
  <Slides>39</Slides>
  <Notes>8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Ηχητικά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877</cp:revision>
  <dcterms:created xsi:type="dcterms:W3CDTF">2006-08-16T00:00:00Z</dcterms:created>
  <dcterms:modified xsi:type="dcterms:W3CDTF">2024-11-27T10:20:41Z</dcterms:modified>
  <cp:contentStatus/>
</cp:coreProperties>
</file>